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>
        <p:scale>
          <a:sx n="93" d="100"/>
          <a:sy n="93" d="100"/>
        </p:scale>
        <p:origin x="108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9445EB-F91B-421B-8827-B947443F16C6}" type="doc">
      <dgm:prSet loTypeId="urn:microsoft.com/office/officeart/2005/8/layout/list1" loCatId="Inbox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CF235E0-9B40-4137-B726-3BCDCECBACD5}">
      <dgm:prSet/>
      <dgm:spPr/>
      <dgm:t>
        <a:bodyPr/>
        <a:lstStyle/>
        <a:p>
          <a:r>
            <a:rPr lang="en-US" dirty="0"/>
            <a:t>1. Always  Check for a GCF!!!!</a:t>
          </a:r>
        </a:p>
      </dgm:t>
    </dgm:pt>
    <dgm:pt modelId="{970CA476-947E-4D67-B687-3980909C1EB2}" type="parTrans" cxnId="{98618044-7DE1-4C41-ADB4-4DFC037DCE29}">
      <dgm:prSet/>
      <dgm:spPr/>
      <dgm:t>
        <a:bodyPr/>
        <a:lstStyle/>
        <a:p>
          <a:endParaRPr lang="en-US"/>
        </a:p>
      </dgm:t>
    </dgm:pt>
    <dgm:pt modelId="{A0AF8231-7CA8-45E8-95C9-AE0CDA34DD73}" type="sibTrans" cxnId="{98618044-7DE1-4C41-ADB4-4DFC037DCE29}">
      <dgm:prSet/>
      <dgm:spPr/>
      <dgm:t>
        <a:bodyPr/>
        <a:lstStyle/>
        <a:p>
          <a:endParaRPr lang="en-US"/>
        </a:p>
      </dgm:t>
    </dgm:pt>
    <dgm:pt modelId="{2B26A09C-B688-4C6F-BA05-135E950C50EA}">
      <dgm:prSet/>
      <dgm:spPr/>
      <dgm:t>
        <a:bodyPr/>
        <a:lstStyle/>
        <a:p>
          <a:r>
            <a:rPr lang="en-US" dirty="0"/>
            <a:t>If there is a GCF take it out! </a:t>
          </a:r>
        </a:p>
      </dgm:t>
    </dgm:pt>
    <dgm:pt modelId="{EDF65C62-53DE-471F-8E0A-2D0C06607B1D}" type="parTrans" cxnId="{DADD1038-AF25-47AA-AF6A-D76771E0232C}">
      <dgm:prSet/>
      <dgm:spPr/>
      <dgm:t>
        <a:bodyPr/>
        <a:lstStyle/>
        <a:p>
          <a:endParaRPr lang="en-US"/>
        </a:p>
      </dgm:t>
    </dgm:pt>
    <dgm:pt modelId="{1D02E084-F785-42D4-8AA8-60EB7291D671}" type="sibTrans" cxnId="{DADD1038-AF25-47AA-AF6A-D76771E0232C}">
      <dgm:prSet/>
      <dgm:spPr/>
      <dgm:t>
        <a:bodyPr/>
        <a:lstStyle/>
        <a:p>
          <a:endParaRPr lang="en-US"/>
        </a:p>
      </dgm:t>
    </dgm:pt>
    <dgm:pt modelId="{FDC354E5-42B1-4608-BE17-28DC43B292F6}">
      <dgm:prSet/>
      <dgm:spPr/>
      <dgm:t>
        <a:bodyPr/>
        <a:lstStyle/>
        <a:p>
          <a:r>
            <a:rPr lang="en-US" dirty="0"/>
            <a:t>2. How Many Terms are There????</a:t>
          </a:r>
        </a:p>
      </dgm:t>
    </dgm:pt>
    <dgm:pt modelId="{AFDBDB8B-B5AB-434D-8E49-8374EDDCF5E1}" type="parTrans" cxnId="{020F089D-9B1D-46F7-A08B-2BC2BE528541}">
      <dgm:prSet/>
      <dgm:spPr/>
      <dgm:t>
        <a:bodyPr/>
        <a:lstStyle/>
        <a:p>
          <a:endParaRPr lang="en-US"/>
        </a:p>
      </dgm:t>
    </dgm:pt>
    <dgm:pt modelId="{B908C6A8-6509-445D-81C9-173128C261EE}" type="sibTrans" cxnId="{020F089D-9B1D-46F7-A08B-2BC2BE528541}">
      <dgm:prSet/>
      <dgm:spPr/>
      <dgm:t>
        <a:bodyPr/>
        <a:lstStyle/>
        <a:p>
          <a:endParaRPr lang="en-US"/>
        </a:p>
      </dgm:t>
    </dgm:pt>
    <dgm:pt modelId="{1852E6F3-546E-44BE-8D96-4C75D7D3E772}">
      <dgm:prSet/>
      <dgm:spPr/>
      <dgm:t>
        <a:bodyPr/>
        <a:lstStyle/>
        <a:p>
          <a:r>
            <a:rPr lang="en-US" dirty="0"/>
            <a:t>Two terms: Difference of Two Squares</a:t>
          </a:r>
        </a:p>
      </dgm:t>
    </dgm:pt>
    <dgm:pt modelId="{A1EC72A6-D1D1-4561-830B-4FE60E926753}" type="parTrans" cxnId="{3C211BB3-844F-48DD-B825-262AB004460C}">
      <dgm:prSet/>
      <dgm:spPr/>
      <dgm:t>
        <a:bodyPr/>
        <a:lstStyle/>
        <a:p>
          <a:endParaRPr lang="en-US"/>
        </a:p>
      </dgm:t>
    </dgm:pt>
    <dgm:pt modelId="{81ADF8F1-1CC5-4B97-BC0F-057697DD83AA}" type="sibTrans" cxnId="{3C211BB3-844F-48DD-B825-262AB004460C}">
      <dgm:prSet/>
      <dgm:spPr/>
      <dgm:t>
        <a:bodyPr/>
        <a:lstStyle/>
        <a:p>
          <a:endParaRPr lang="en-US"/>
        </a:p>
      </dgm:t>
    </dgm:pt>
    <dgm:pt modelId="{5EC2497A-F805-4CC9-90A4-E4FA53EB5382}">
      <dgm:prSet/>
      <dgm:spPr/>
      <dgm:t>
        <a:bodyPr/>
        <a:lstStyle/>
        <a:p>
          <a:r>
            <a:rPr lang="en-US" dirty="0"/>
            <a:t>Three terms: </a:t>
          </a:r>
        </a:p>
      </dgm:t>
    </dgm:pt>
    <dgm:pt modelId="{D47FF141-B721-47C5-B277-978C72574826}" type="parTrans" cxnId="{975A1A04-42DD-43AA-A28B-CF30E713FAB9}">
      <dgm:prSet/>
      <dgm:spPr/>
      <dgm:t>
        <a:bodyPr/>
        <a:lstStyle/>
        <a:p>
          <a:endParaRPr lang="en-US"/>
        </a:p>
      </dgm:t>
    </dgm:pt>
    <dgm:pt modelId="{4CF107EF-F9F9-40A0-B890-AC9F5705A2E2}" type="sibTrans" cxnId="{975A1A04-42DD-43AA-A28B-CF30E713FAB9}">
      <dgm:prSet/>
      <dgm:spPr/>
      <dgm:t>
        <a:bodyPr/>
        <a:lstStyle/>
        <a:p>
          <a:endParaRPr lang="en-US"/>
        </a:p>
      </dgm:t>
    </dgm:pt>
    <dgm:pt modelId="{6061BD6C-F54C-40EF-A4B2-A441CF524BAC}">
      <dgm:prSet/>
      <dgm:spPr/>
      <dgm:t>
        <a:bodyPr/>
        <a:lstStyle/>
        <a:p>
          <a:r>
            <a:rPr lang="en-US" dirty="0"/>
            <a:t>If the Coefficient is 1, Use the Shortcut</a:t>
          </a:r>
        </a:p>
      </dgm:t>
    </dgm:pt>
    <dgm:pt modelId="{2601B41E-2FB4-4535-B68A-AED1D5E151C3}" type="parTrans" cxnId="{A6242203-46CF-4B4C-9382-0C45A7A9C003}">
      <dgm:prSet/>
      <dgm:spPr/>
      <dgm:t>
        <a:bodyPr/>
        <a:lstStyle/>
        <a:p>
          <a:endParaRPr lang="en-US"/>
        </a:p>
      </dgm:t>
    </dgm:pt>
    <dgm:pt modelId="{72D943C0-B8BE-4CFD-B804-74CF637DAD0E}" type="sibTrans" cxnId="{A6242203-46CF-4B4C-9382-0C45A7A9C003}">
      <dgm:prSet/>
      <dgm:spPr/>
      <dgm:t>
        <a:bodyPr/>
        <a:lstStyle/>
        <a:p>
          <a:endParaRPr lang="en-US"/>
        </a:p>
      </dgm:t>
    </dgm:pt>
    <dgm:pt modelId="{56AAC64D-1115-44EA-97FF-63296E5FD691}">
      <dgm:prSet/>
      <dgm:spPr/>
      <dgm:t>
        <a:bodyPr/>
        <a:lstStyle/>
        <a:p>
          <a:r>
            <a:rPr lang="en-US" dirty="0"/>
            <a:t>ALWAYS FACTOR COMPLETELY WHICH MEANS EVERYTHING IS IN ITS SIMPLEST FORM!!! </a:t>
          </a:r>
        </a:p>
      </dgm:t>
    </dgm:pt>
    <dgm:pt modelId="{406BC4BF-9D19-4DED-A7DF-9B341EBD7D05}" type="parTrans" cxnId="{C87EB911-2F66-44A5-8DDE-0CEFEDB9A642}">
      <dgm:prSet/>
      <dgm:spPr/>
      <dgm:t>
        <a:bodyPr/>
        <a:lstStyle/>
        <a:p>
          <a:endParaRPr lang="en-US"/>
        </a:p>
      </dgm:t>
    </dgm:pt>
    <dgm:pt modelId="{9229C5F9-C461-49CC-9676-A0180B797853}" type="sibTrans" cxnId="{C87EB911-2F66-44A5-8DDE-0CEFEDB9A642}">
      <dgm:prSet/>
      <dgm:spPr/>
      <dgm:t>
        <a:bodyPr/>
        <a:lstStyle/>
        <a:p>
          <a:endParaRPr lang="en-US"/>
        </a:p>
      </dgm:t>
    </dgm:pt>
    <dgm:pt modelId="{40AA1A54-3AFC-416E-9DA5-32ADCC07990B}">
      <dgm:prSet/>
      <dgm:spPr/>
      <dgm:t>
        <a:bodyPr/>
        <a:lstStyle/>
        <a:p>
          <a:r>
            <a:rPr lang="en-US" dirty="0"/>
            <a:t>Factors of C that Add to B</a:t>
          </a:r>
        </a:p>
      </dgm:t>
    </dgm:pt>
    <dgm:pt modelId="{E5C9123B-F99C-4E0F-B3FD-183E08EBAD19}" type="parTrans" cxnId="{A9F7EAB9-5F0C-418C-8585-F7FEEB036530}">
      <dgm:prSet/>
      <dgm:spPr/>
      <dgm:t>
        <a:bodyPr/>
        <a:lstStyle/>
        <a:p>
          <a:endParaRPr lang="en-US"/>
        </a:p>
      </dgm:t>
    </dgm:pt>
    <dgm:pt modelId="{2DD86911-42A2-4881-9064-C523D4ED2866}" type="sibTrans" cxnId="{A9F7EAB9-5F0C-418C-8585-F7FEEB036530}">
      <dgm:prSet/>
      <dgm:spPr/>
      <dgm:t>
        <a:bodyPr/>
        <a:lstStyle/>
        <a:p>
          <a:endParaRPr lang="en-US"/>
        </a:p>
      </dgm:t>
    </dgm:pt>
    <dgm:pt modelId="{FD0D5B4F-5F17-48F6-89A7-05BEF3D4B5D2}" type="pres">
      <dgm:prSet presAssocID="{029445EB-F91B-421B-8827-B947443F16C6}" presName="linear" presStyleCnt="0">
        <dgm:presLayoutVars>
          <dgm:dir/>
          <dgm:animLvl val="lvl"/>
          <dgm:resizeHandles val="exact"/>
        </dgm:presLayoutVars>
      </dgm:prSet>
      <dgm:spPr/>
    </dgm:pt>
    <dgm:pt modelId="{3019E361-2F96-4EE1-8C41-E742463406F8}" type="pres">
      <dgm:prSet presAssocID="{8CF235E0-9B40-4137-B726-3BCDCECBACD5}" presName="parentLin" presStyleCnt="0"/>
      <dgm:spPr/>
    </dgm:pt>
    <dgm:pt modelId="{381FAB82-C31E-4493-8F09-A0E8517016BF}" type="pres">
      <dgm:prSet presAssocID="{8CF235E0-9B40-4137-B726-3BCDCECBACD5}" presName="parentLeftMargin" presStyleLbl="node1" presStyleIdx="0" presStyleCnt="2"/>
      <dgm:spPr/>
    </dgm:pt>
    <dgm:pt modelId="{AE378C74-0361-40D1-A613-2B6DE98DC94A}" type="pres">
      <dgm:prSet presAssocID="{8CF235E0-9B40-4137-B726-3BCDCECBACD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67B161C-C35D-42B6-A4BA-6BAFA9854C99}" type="pres">
      <dgm:prSet presAssocID="{8CF235E0-9B40-4137-B726-3BCDCECBACD5}" presName="negativeSpace" presStyleCnt="0"/>
      <dgm:spPr/>
    </dgm:pt>
    <dgm:pt modelId="{47F64EA2-0022-4792-AF9F-6BF68E5391DD}" type="pres">
      <dgm:prSet presAssocID="{8CF235E0-9B40-4137-B726-3BCDCECBACD5}" presName="childText" presStyleLbl="conFgAcc1" presStyleIdx="0" presStyleCnt="2">
        <dgm:presLayoutVars>
          <dgm:bulletEnabled val="1"/>
        </dgm:presLayoutVars>
      </dgm:prSet>
      <dgm:spPr/>
    </dgm:pt>
    <dgm:pt modelId="{46694E1A-E183-4C1D-AECB-724BE1E2591C}" type="pres">
      <dgm:prSet presAssocID="{A0AF8231-7CA8-45E8-95C9-AE0CDA34DD73}" presName="spaceBetweenRectangles" presStyleCnt="0"/>
      <dgm:spPr/>
    </dgm:pt>
    <dgm:pt modelId="{AC835073-6986-460A-B78E-9466ACD7FD59}" type="pres">
      <dgm:prSet presAssocID="{FDC354E5-42B1-4608-BE17-28DC43B292F6}" presName="parentLin" presStyleCnt="0"/>
      <dgm:spPr/>
    </dgm:pt>
    <dgm:pt modelId="{F9D7BC6D-FDD6-4366-A2DD-7ACCF2DFE7B9}" type="pres">
      <dgm:prSet presAssocID="{FDC354E5-42B1-4608-BE17-28DC43B292F6}" presName="parentLeftMargin" presStyleLbl="node1" presStyleIdx="0" presStyleCnt="2"/>
      <dgm:spPr/>
    </dgm:pt>
    <dgm:pt modelId="{6A80089A-C120-4718-B1A5-D81C17B38259}" type="pres">
      <dgm:prSet presAssocID="{FDC354E5-42B1-4608-BE17-28DC43B292F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1C59A59-098A-466D-8810-AACA811E2F85}" type="pres">
      <dgm:prSet presAssocID="{FDC354E5-42B1-4608-BE17-28DC43B292F6}" presName="negativeSpace" presStyleCnt="0"/>
      <dgm:spPr/>
    </dgm:pt>
    <dgm:pt modelId="{EC8F3AFF-9AF6-4FFA-94FB-BB153F37374C}" type="pres">
      <dgm:prSet presAssocID="{FDC354E5-42B1-4608-BE17-28DC43B292F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6242203-46CF-4B4C-9382-0C45A7A9C003}" srcId="{5EC2497A-F805-4CC9-90A4-E4FA53EB5382}" destId="{6061BD6C-F54C-40EF-A4B2-A441CF524BAC}" srcOrd="0" destOrd="0" parTransId="{2601B41E-2FB4-4535-B68A-AED1D5E151C3}" sibTransId="{72D943C0-B8BE-4CFD-B804-74CF637DAD0E}"/>
    <dgm:cxn modelId="{975A1A04-42DD-43AA-A28B-CF30E713FAB9}" srcId="{FDC354E5-42B1-4608-BE17-28DC43B292F6}" destId="{5EC2497A-F805-4CC9-90A4-E4FA53EB5382}" srcOrd="1" destOrd="0" parTransId="{D47FF141-B721-47C5-B277-978C72574826}" sibTransId="{4CF107EF-F9F9-40A0-B890-AC9F5705A2E2}"/>
    <dgm:cxn modelId="{C87EB911-2F66-44A5-8DDE-0CEFEDB9A642}" srcId="{FDC354E5-42B1-4608-BE17-28DC43B292F6}" destId="{56AAC64D-1115-44EA-97FF-63296E5FD691}" srcOrd="2" destOrd="0" parTransId="{406BC4BF-9D19-4DED-A7DF-9B341EBD7D05}" sibTransId="{9229C5F9-C461-49CC-9676-A0180B797853}"/>
    <dgm:cxn modelId="{82DE9421-4604-4711-A2F7-D321AE7124E2}" type="presOf" srcId="{56AAC64D-1115-44EA-97FF-63296E5FD691}" destId="{EC8F3AFF-9AF6-4FFA-94FB-BB153F37374C}" srcOrd="0" destOrd="4" presId="urn:microsoft.com/office/officeart/2005/8/layout/list1"/>
    <dgm:cxn modelId="{DADD1038-AF25-47AA-AF6A-D76771E0232C}" srcId="{8CF235E0-9B40-4137-B726-3BCDCECBACD5}" destId="{2B26A09C-B688-4C6F-BA05-135E950C50EA}" srcOrd="0" destOrd="0" parTransId="{EDF65C62-53DE-471F-8E0A-2D0C06607B1D}" sibTransId="{1D02E084-F785-42D4-8AA8-60EB7291D671}"/>
    <dgm:cxn modelId="{98618044-7DE1-4C41-ADB4-4DFC037DCE29}" srcId="{029445EB-F91B-421B-8827-B947443F16C6}" destId="{8CF235E0-9B40-4137-B726-3BCDCECBACD5}" srcOrd="0" destOrd="0" parTransId="{970CA476-947E-4D67-B687-3980909C1EB2}" sibTransId="{A0AF8231-7CA8-45E8-95C9-AE0CDA34DD73}"/>
    <dgm:cxn modelId="{6BE0E54F-CF7C-4DA0-ADC8-298B78C23445}" type="presOf" srcId="{6061BD6C-F54C-40EF-A4B2-A441CF524BAC}" destId="{EC8F3AFF-9AF6-4FFA-94FB-BB153F37374C}" srcOrd="0" destOrd="2" presId="urn:microsoft.com/office/officeart/2005/8/layout/list1"/>
    <dgm:cxn modelId="{A20C967E-AD11-41B3-87AC-039B01149BD6}" type="presOf" srcId="{5EC2497A-F805-4CC9-90A4-E4FA53EB5382}" destId="{EC8F3AFF-9AF6-4FFA-94FB-BB153F37374C}" srcOrd="0" destOrd="1" presId="urn:microsoft.com/office/officeart/2005/8/layout/list1"/>
    <dgm:cxn modelId="{C0112390-2A31-4D7D-8C9D-D62F9FC1A566}" type="presOf" srcId="{8CF235E0-9B40-4137-B726-3BCDCECBACD5}" destId="{AE378C74-0361-40D1-A613-2B6DE98DC94A}" srcOrd="1" destOrd="0" presId="urn:microsoft.com/office/officeart/2005/8/layout/list1"/>
    <dgm:cxn modelId="{020F089D-9B1D-46F7-A08B-2BC2BE528541}" srcId="{029445EB-F91B-421B-8827-B947443F16C6}" destId="{FDC354E5-42B1-4608-BE17-28DC43B292F6}" srcOrd="1" destOrd="0" parTransId="{AFDBDB8B-B5AB-434D-8E49-8374EDDCF5E1}" sibTransId="{B908C6A8-6509-445D-81C9-173128C261EE}"/>
    <dgm:cxn modelId="{094FEEAE-9DAB-4A41-BF62-AEFD92464EAB}" type="presOf" srcId="{029445EB-F91B-421B-8827-B947443F16C6}" destId="{FD0D5B4F-5F17-48F6-89A7-05BEF3D4B5D2}" srcOrd="0" destOrd="0" presId="urn:microsoft.com/office/officeart/2005/8/layout/list1"/>
    <dgm:cxn modelId="{3C211BB3-844F-48DD-B825-262AB004460C}" srcId="{FDC354E5-42B1-4608-BE17-28DC43B292F6}" destId="{1852E6F3-546E-44BE-8D96-4C75D7D3E772}" srcOrd="0" destOrd="0" parTransId="{A1EC72A6-D1D1-4561-830B-4FE60E926753}" sibTransId="{81ADF8F1-1CC5-4B97-BC0F-057697DD83AA}"/>
    <dgm:cxn modelId="{BB5A66B4-3566-4637-9DF8-60CC498FFC9D}" type="presOf" srcId="{1852E6F3-546E-44BE-8D96-4C75D7D3E772}" destId="{EC8F3AFF-9AF6-4FFA-94FB-BB153F37374C}" srcOrd="0" destOrd="0" presId="urn:microsoft.com/office/officeart/2005/8/layout/list1"/>
    <dgm:cxn modelId="{A9F7EAB9-5F0C-418C-8585-F7FEEB036530}" srcId="{6061BD6C-F54C-40EF-A4B2-A441CF524BAC}" destId="{40AA1A54-3AFC-416E-9DA5-32ADCC07990B}" srcOrd="0" destOrd="0" parTransId="{E5C9123B-F99C-4E0F-B3FD-183E08EBAD19}" sibTransId="{2DD86911-42A2-4881-9064-C523D4ED2866}"/>
    <dgm:cxn modelId="{DA68FFBF-121E-4FFF-8AA3-1B0730EBF9FB}" type="presOf" srcId="{2B26A09C-B688-4C6F-BA05-135E950C50EA}" destId="{47F64EA2-0022-4792-AF9F-6BF68E5391DD}" srcOrd="0" destOrd="0" presId="urn:microsoft.com/office/officeart/2005/8/layout/list1"/>
    <dgm:cxn modelId="{27B174C2-4EFB-4AAD-9A6C-26AB7A51B7ED}" type="presOf" srcId="{8CF235E0-9B40-4137-B726-3BCDCECBACD5}" destId="{381FAB82-C31E-4493-8F09-A0E8517016BF}" srcOrd="0" destOrd="0" presId="urn:microsoft.com/office/officeart/2005/8/layout/list1"/>
    <dgm:cxn modelId="{F55796DA-2619-4B41-8971-07ED88C5F535}" type="presOf" srcId="{FDC354E5-42B1-4608-BE17-28DC43B292F6}" destId="{F9D7BC6D-FDD6-4366-A2DD-7ACCF2DFE7B9}" srcOrd="0" destOrd="0" presId="urn:microsoft.com/office/officeart/2005/8/layout/list1"/>
    <dgm:cxn modelId="{6CFD24F9-FA6F-4D24-8315-217160773997}" type="presOf" srcId="{FDC354E5-42B1-4608-BE17-28DC43B292F6}" destId="{6A80089A-C120-4718-B1A5-D81C17B38259}" srcOrd="1" destOrd="0" presId="urn:microsoft.com/office/officeart/2005/8/layout/list1"/>
    <dgm:cxn modelId="{FA10EDFB-D6E0-457D-9900-C86A3733F418}" type="presOf" srcId="{40AA1A54-3AFC-416E-9DA5-32ADCC07990B}" destId="{EC8F3AFF-9AF6-4FFA-94FB-BB153F37374C}" srcOrd="0" destOrd="3" presId="urn:microsoft.com/office/officeart/2005/8/layout/list1"/>
    <dgm:cxn modelId="{6AFBDA27-7C7E-45C6-AE5B-D6404D003562}" type="presParOf" srcId="{FD0D5B4F-5F17-48F6-89A7-05BEF3D4B5D2}" destId="{3019E361-2F96-4EE1-8C41-E742463406F8}" srcOrd="0" destOrd="0" presId="urn:microsoft.com/office/officeart/2005/8/layout/list1"/>
    <dgm:cxn modelId="{D99A028F-7CAD-4191-9C22-EF5809E2F021}" type="presParOf" srcId="{3019E361-2F96-4EE1-8C41-E742463406F8}" destId="{381FAB82-C31E-4493-8F09-A0E8517016BF}" srcOrd="0" destOrd="0" presId="urn:microsoft.com/office/officeart/2005/8/layout/list1"/>
    <dgm:cxn modelId="{2DB0896B-6E7F-4D16-9549-D2D7E1467CD8}" type="presParOf" srcId="{3019E361-2F96-4EE1-8C41-E742463406F8}" destId="{AE378C74-0361-40D1-A613-2B6DE98DC94A}" srcOrd="1" destOrd="0" presId="urn:microsoft.com/office/officeart/2005/8/layout/list1"/>
    <dgm:cxn modelId="{D74E0B7F-3D2E-4EF5-B5EC-36E1DC9D8477}" type="presParOf" srcId="{FD0D5B4F-5F17-48F6-89A7-05BEF3D4B5D2}" destId="{B67B161C-C35D-42B6-A4BA-6BAFA9854C99}" srcOrd="1" destOrd="0" presId="urn:microsoft.com/office/officeart/2005/8/layout/list1"/>
    <dgm:cxn modelId="{5C97BDEC-8687-4B45-8416-601F1E779233}" type="presParOf" srcId="{FD0D5B4F-5F17-48F6-89A7-05BEF3D4B5D2}" destId="{47F64EA2-0022-4792-AF9F-6BF68E5391DD}" srcOrd="2" destOrd="0" presId="urn:microsoft.com/office/officeart/2005/8/layout/list1"/>
    <dgm:cxn modelId="{9B8CBBD4-F185-433E-AE50-9F121543316C}" type="presParOf" srcId="{FD0D5B4F-5F17-48F6-89A7-05BEF3D4B5D2}" destId="{46694E1A-E183-4C1D-AECB-724BE1E2591C}" srcOrd="3" destOrd="0" presId="urn:microsoft.com/office/officeart/2005/8/layout/list1"/>
    <dgm:cxn modelId="{787781E8-5EE5-4951-831F-D33165216E69}" type="presParOf" srcId="{FD0D5B4F-5F17-48F6-89A7-05BEF3D4B5D2}" destId="{AC835073-6986-460A-B78E-9466ACD7FD59}" srcOrd="4" destOrd="0" presId="urn:microsoft.com/office/officeart/2005/8/layout/list1"/>
    <dgm:cxn modelId="{EF65E094-604B-488D-87A8-EB05D0673A69}" type="presParOf" srcId="{AC835073-6986-460A-B78E-9466ACD7FD59}" destId="{F9D7BC6D-FDD6-4366-A2DD-7ACCF2DFE7B9}" srcOrd="0" destOrd="0" presId="urn:microsoft.com/office/officeart/2005/8/layout/list1"/>
    <dgm:cxn modelId="{AC652ABA-6E7B-4DC0-A311-1AC7373575B7}" type="presParOf" srcId="{AC835073-6986-460A-B78E-9466ACD7FD59}" destId="{6A80089A-C120-4718-B1A5-D81C17B38259}" srcOrd="1" destOrd="0" presId="urn:microsoft.com/office/officeart/2005/8/layout/list1"/>
    <dgm:cxn modelId="{83E49C3B-8D94-49ED-874E-1E47E050868D}" type="presParOf" srcId="{FD0D5B4F-5F17-48F6-89A7-05BEF3D4B5D2}" destId="{71C59A59-098A-466D-8810-AACA811E2F85}" srcOrd="5" destOrd="0" presId="urn:microsoft.com/office/officeart/2005/8/layout/list1"/>
    <dgm:cxn modelId="{3DD8A371-637E-4852-BB83-F869E2DA9C0B}" type="presParOf" srcId="{FD0D5B4F-5F17-48F6-89A7-05BEF3D4B5D2}" destId="{EC8F3AFF-9AF6-4FFA-94FB-BB153F37374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64EA2-0022-4792-AF9F-6BF68E5391DD}">
      <dsp:nvSpPr>
        <dsp:cNvPr id="0" name=""/>
        <dsp:cNvSpPr/>
      </dsp:nvSpPr>
      <dsp:spPr>
        <a:xfrm>
          <a:off x="0" y="753412"/>
          <a:ext cx="7645399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3368" tIns="562356" rIns="5933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If there is a GCF take it out! </a:t>
          </a:r>
        </a:p>
      </dsp:txBody>
      <dsp:txXfrm>
        <a:off x="0" y="753412"/>
        <a:ext cx="7645399" cy="1148175"/>
      </dsp:txXfrm>
    </dsp:sp>
    <dsp:sp modelId="{AE378C74-0361-40D1-A613-2B6DE98DC94A}">
      <dsp:nvSpPr>
        <dsp:cNvPr id="0" name=""/>
        <dsp:cNvSpPr/>
      </dsp:nvSpPr>
      <dsp:spPr>
        <a:xfrm>
          <a:off x="382269" y="354892"/>
          <a:ext cx="5351779" cy="7970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2285" tIns="0" rIns="20228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1. Always  Check for a GCF!!!!</a:t>
          </a:r>
        </a:p>
      </dsp:txBody>
      <dsp:txXfrm>
        <a:off x="421177" y="393800"/>
        <a:ext cx="5273963" cy="719224"/>
      </dsp:txXfrm>
    </dsp:sp>
    <dsp:sp modelId="{EC8F3AFF-9AF6-4FFA-94FB-BB153F37374C}">
      <dsp:nvSpPr>
        <dsp:cNvPr id="0" name=""/>
        <dsp:cNvSpPr/>
      </dsp:nvSpPr>
      <dsp:spPr>
        <a:xfrm>
          <a:off x="0" y="2445907"/>
          <a:ext cx="7645399" cy="3657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3368" tIns="562356" rIns="5933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Two terms: Difference of Two Squares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Three terms: 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If the Coefficient is 1, Use the Shortcut</a:t>
          </a:r>
        </a:p>
        <a:p>
          <a:pPr marL="685800" lvl="3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Factors of C that Add to B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ALWAYS FACTOR COMPLETELY WHICH MEANS EVERYTHING IS IN ITS SIMPLEST FORM!!! </a:t>
          </a:r>
        </a:p>
      </dsp:txBody>
      <dsp:txXfrm>
        <a:off x="0" y="2445907"/>
        <a:ext cx="7645399" cy="3657150"/>
      </dsp:txXfrm>
    </dsp:sp>
    <dsp:sp modelId="{6A80089A-C120-4718-B1A5-D81C17B38259}">
      <dsp:nvSpPr>
        <dsp:cNvPr id="0" name=""/>
        <dsp:cNvSpPr/>
      </dsp:nvSpPr>
      <dsp:spPr>
        <a:xfrm>
          <a:off x="382269" y="2047387"/>
          <a:ext cx="5351779" cy="79704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85000"/>
                <a:satMod val="130000"/>
              </a:schemeClr>
            </a:gs>
            <a:gs pos="34000">
              <a:schemeClr val="accent4">
                <a:hueOff val="-4464770"/>
                <a:satOff val="26899"/>
                <a:lumOff val="2156"/>
                <a:alphaOff val="0"/>
                <a:shade val="87000"/>
                <a:satMod val="125000"/>
              </a:schemeClr>
            </a:gs>
            <a:gs pos="70000">
              <a:schemeClr val="accent4">
                <a:hueOff val="-4464770"/>
                <a:satOff val="26899"/>
                <a:lumOff val="215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2285" tIns="0" rIns="20228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2. How Many Terms are There????</a:t>
          </a:r>
        </a:p>
      </dsp:txBody>
      <dsp:txXfrm>
        <a:off x="421177" y="2086295"/>
        <a:ext cx="5273963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9:07:26.3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2357 4657 168 0,'7'-22'66'0,"-14"16"-36"0,3-3 2 16,1 5 27-16,-5-5-16 15,5 0-5-15,-1-4-16 16,4 1-4-16,-3-7-10 15,-1-3 4-15,1 0 1 0,-1-6-2 16,-3-1-1-16,-3 4 2 16,-4 0 3-16,-15 0-6 0,-2 3-3 15,-1 0-1-15,0 3 1 16,-7 4-3-16,8 5-2 16,-5 1-3-1,1 9 1-15,-14 9-1 0,-1 4 0 16,-10 6-5-16,0 9-3 15,4 6 10-15,3 7 4 16,11 3-1-16,-8 0 0 16,-3 6-1-16,-3 3-2 15,-4 7-2-15,0 12-1 16,3 10 2-16,12 5 0 16,-5 17-2-16,8 3 0 15,14-1-1-15,3 1 3 16,4-1 0-16,10 10 3 0,4 7-3 15,7-14-2-15,7-2 2 16,7 0 2-16,22-4 6 16,2-15 6-16,19-7-3 15,3-8 2-15,-14-11-1 16,14-8 3-16,14-4-5 16,21-13-3-16,0-8 1 15,4-14 2-15,21-5-4 16,10-10-1-16,-17-10 0 15,-7-5 0-15,14-4-2 16,0-13 1-16,-21-8-2 16,-15-14 2-16,-24-8-2 15,-3-4-1-15,-22-6 1 16,-21-54-1 0,-21 10 0-16,-32 19 2 15,-28 6-3-15,0 19-2 16,-46 12-5-16,-6 26-2 15,16 21 0-15,15 10 1 16,21 6-8-16,4 7-3 16,17 2-10-16,21 4-4 15,11 0-39-15,3-7-15 16,22-6-40 0</inkml:trace>
  <inkml:trace contextRef="#ctx0" brushRef="#br0" timeOffset="496.6576">3821 4378 264 0,'-32'-34'101'0,"14"27"-54"0,-21 1-35 0,15 6 26 16,-5 0 0-16,1 6 2 15,-11 10-16-15,4 9-6 16,0 13-11-16,7 15-3 0,-15 10 0 15,1 21-5-15,-7 29-1 16,-1 22 1-16,11 35 2 16,15 11-2-16,10 14 0 15,24-4-1-15,11-9 0 16,8-16 4-16,2-25 1 16,15-31 10-16,14-25 3 15,21-26-3-15,-7-24 0 16,4-32-4-16,21-28 2 15,3-25-8-15,7-10-2 16,-17-9-17-16,-11 6-4 16,-7-6-30-16,-10 19-12 0,-8 3-76 15,-13 9-55 1,3 4 79-16</inkml:trace>
  <inkml:trace contextRef="#ctx0" brushRef="#br0" timeOffset="825.7191">4360 4262 336 0,'-3'6'126'0,"-1"7"-68"0,1 15-48 0,3-3 28 15,0 29-10-15,3 15 0 16,1 25-11-16,3 31-3 16,3 13-8-16,15 25-4 0,0 6-1 15,10-2-1-15,15-8 2 16,-8-17-3-16,0-14 0 16,-3-21-1-16,-4-19 0 15,-3-19-5-15,-4-19-3 16,-7-6-30-16,-6-22-11 15,-5-19-69-15,-6-25-30 16,-8-16 32-16</inkml:trace>
  <inkml:trace contextRef="#ctx0" brushRef="#br0" timeOffset="1126.5012">4322 4331 368 0,'-11'-3'137'0,"11"3"-74"0,0-3-58 15,0 3 27-15,3 0-18 0,8-6-3 16,0 2-5-16,6 1-1 16,12 3-3-16,27 3-2 0,15-3 3 15,3 0-2-15,-4 4-1 16,8-1 1-16,13 0-1 15,5-3 0 1,-8 0 2-16,-18-3-6 0,-10 3 1 16,-10 0-21-16,-8 0-7 15,-7 0-33-15,-10 0-11 16</inkml:trace>
  <inkml:trace contextRef="#ctx0" brushRef="#br0" timeOffset="1397.3244">4459 5203 312 0,'-10'12'115'0,"13"-12"-62"0,11 0-40 15,-3-3 30-15,21-6-9 16,13-7 1-16,15-3-14 15,-3-3-5-15,10-3-9 16,-14 3-5-16,56-6-1 0,-10 0-1 16,-22 9 2-16,-6 3-10 15,-11 7-4-15,-4 12-27 16,-10 3-13-16,-10 7-67 16,-12 6-75-16,-6 9 61 15</inkml:trace>
  <inkml:trace contextRef="#ctx0" brushRef="#br0" timeOffset="2042.1365">910 7536 208 0,'4'-35'77'0,"6"26"-42"0,-6-19-15 16,-1 24 24-16,8-5-11 16,3 0-2-16,0-4-12 15,0 0-1-15,7 4-11 0,4 0 0 0,3-4 3 16,29-6 0-16,13 7 4 15,8-4 2-15,-7-6-1 16,27 3-3-16,19 1-2 16,-4 2-4-16,21 3-1 15,21 4-3-15,0 9 1 16,39 0 0-16,134 0 1 31,-14 0 9-31,-49-10 6 16,6 1-8-16,-31-10-3 15,7-9-5-15,-25 0-3 16,-13-4 3-16,-1-5 2 16,-28-1-2-16,-25-12 0 15,-3 3-1-15,-18 0 1 0,-18 13-2 16,-21-1-1-16,-21 16-19 16,-17 4-10-16,-18 5-49 15</inkml:trace>
  <inkml:trace contextRef="#ctx0" brushRef="#br0" timeOffset="3002.8975">1961 7909 248 0,'0'-16'93'0,"-3"7"-50"0,-4 12-33 16,7-3 25-16,0 9-17 16,-4 7-2-16,1 12 1 15,3 16 3-15,3 22-10 16,4 31 8-16,0 16 2 0,1 31-6 16,2 19-3-16,4 10-4 15,4 2 0-15,-4-2-2 16,0 2 0-16,-3-18-1 0,-1-16 0 15,1-22 0-15,-1-25 0 16,1-18-2-16,0-20-2 16,20-12-28-1,-6-10-27-15,-4-18-13 16,4-10-78 0</inkml:trace>
  <inkml:trace contextRef="#ctx0" brushRef="#br0" timeOffset="3558.9111">2745 8047 108 0,'-4'-54'44'0,"-10"45"-24"0,7 3 7 15,7 6 32 1,-21 3-20-16,0 0-14 16,6 16-6-16,-6 15-12 15,-7 13 7-15,7 16 5 0,0 19-1 16,0 9-1-16,6 15-7 16,1 10-4-16,4 19-1 15,-1 9-1-15,11 7 2 16,11-1 1-16,6-9 8 15,12-9 2-15,17-13 3 0,13-25 0 16,-2-22-7 0,-1-12-3-16,-3-19-5 0,11-16-2 15,3-10 3-15,14-30 1 16,-3-7-3-16,-15-19-1 16,-10-22 5-16,-4-15 3 15,-13-26-2-15,-5-21 0 16,-6-16-3-16,-7-10 1 15,-15 4-6-15,-6-16-3 16,-29 9 1-16,-28 10 2 16,-11 16-24-16,4 18-12 15,0 31 4-15,-3 42 3 16,-15 21 10-16,15 29 6 16,13 6-4-16,25 12 0 0,22 3-44 15,17 1-18-15,7 2-28 31</inkml:trace>
  <inkml:trace contextRef="#ctx0" brushRef="#br0" timeOffset="3933.6427">4269 8310 316 0,'-14'-28'118'0,"3"28"-64"0,-3 6-32 0,7-3 33 15,-7 7-18-15,0 9-4 16,-4 9-15-16,-3 3-6 15,0 19-7-15,3 4-4 0,0 11 2 16,4 17-2-16,0 6-1 16,0 3-4-16,3 0 0 15,1 6-16-15,3 3-4 16,-4-9-12-16,-3-3-3 16,3-10 5-16,1-15 6 0,-1-7-6 15,1-12-1-15,3-34-153 31,7-10 61-31</inkml:trace>
  <inkml:trace contextRef="#ctx0" brushRef="#br0" timeOffset="4173.919">3775 8614 372 0,'-18'7'140'0,"18"-4"-76"0,7 3-46 0,-3 3 34 16,6 1-14-16,1 9-2 16,10 24-18-16,-3 11-9 15,6 18-5-15,8 6-4 0,17 23 1 16,19 5-15-16,6 10-5 16,-4-6-32-16,-13 0-13 15,-4-13-8-15,-8-6-3 16,-6-13-69-1</inkml:trace>
  <inkml:trace contextRef="#ctx0" brushRef="#br0" timeOffset="5435.1381">10626 4613 320 0,'-18'10'121'0,"15"-7"-66"0,-5 0-47 0,8-3 27 16,0 0-18-16,0 0-4 16,0 0-6-16,0 0 0 15,4 0-4-15,3 0 11 0,11 0 8 16,6 0 0-16,15-3-1 16,14 0-5-16,11 0 0 15,-1 3-5-15,11-4 1 16,21 1-7-16,15-3-1 15,-11 0-2-15,13 0-2 16,15 2 1-16,-3 1-1 16,-18 6 0-16,-4 1 2 15,0-4 1-15,-6 0 3 16,-15 3-5-16,-14 0-1 16,-14 0-2-16,-14 0-2 15,-15 3-26-15,-13 4-10 0,-11-4-55 16,-14 10-24-16,-15-4-36 15</inkml:trace>
  <inkml:trace contextRef="#ctx0" brushRef="#br0" timeOffset="5765.3409">11028 5303 392 0,'-11'0'148'0,"8"0"-80"0,-1-3-62 0,4-3 31 16,4 3-13-16,3-7-2 16,0-5-8-16,7-4-4 15,7 0-5-15,14 0-2 0,22-3 1 16,17 10-5-16,-4 2 1 15,15 4 4-15,17 6 2 16,11 6-7-16,-10 4-4 16,2 2-11-16,12 4-2 15,-4-4-13-15,-7-5-3 16,-15-7-20-16,-2-3-7 16,6-4-98-1</inkml:trace>
  <inkml:trace contextRef="#ctx0" brushRef="#br0" timeOffset="6410.0087">13882 3337 288 0,'-4'-9'110'0,"4"12"-60"0,-3 3-54 0,-1 0 21 0,1 7 0 15,6 18 7-15,-3 7 4 16,4 15 3-16,3 10-16 16,0 22 9-16,3 18 3 0,-2 19-6 15,-1 20 1-15,0 21-13 16,0 15-5-16,-4 7-3 15,1-9-1-15,-4-13 0 16,0-9 0-16,0-26 0 16,0-15 2-16,3-22-1 15,-3-16-1-15,4-15-26 16,-1-16-12-16,1-13-17 16,-1-12-5-16,1-7-83 15,3-5-49-15,4-26 88 16</inkml:trace>
  <inkml:trace contextRef="#ctx0" brushRef="#br0" timeOffset="6982.3171">14901 3469 260 0,'-7'0'96'0,"-3"-6"-52"0,-8 15-38 0,11-9 20 0,-4 9-5 16,-3 1 2-16,0 6-2 16,-3 2-1-16,-5 7-10 15,1 7 2-15,0 12 2 0,-4 9-3 16,1 19 1-16,-1 13-5 15,0 18-2-15,4 13 0 16,3 22-1-16,4 10 2 16,7 15 1-16,7 12 3 15,4-18 4-15,13-7-2 16,12-18 3-16,13-25-6 16,4-23-3-16,-4-21-3 0,11-19 0 15,18-22 2-15,6-22 2 16,8-28-1-16,-7-7-1 15,-8-21 3-15,1-19 3 16,-4-19-2-16,3-13 2 16,-6-3 0-16,-11-22 3 15,-18-5-5-15,-21-8-3 16,-24-15-1-16,-22 0-1 16,-7 10-18-16,-17 9-5 15,-19 19-9-15,-2 31-2 16,-1 31 7-16,11 32 4 15,7 28 4-15,14 9 4 16,8 10-11-16,9 9-5 16,15 7-19-16,7 6-9 0,14-4-91 15</inkml:trace>
  <inkml:trace contextRef="#ctx0" brushRef="#br0" timeOffset="7341.5353">16711 3936 320 0,'-14'22'121'0,"-7"-6"-66"0,0 9-29 0,10-13 36 16,-7 17-15-16,-6 2-5 15,-1 16-20-15,0 9-8 16,-3 23-9-16,0 5-2 0,0 10 1 16,-1-3-2-16,5 13-2 15,-1-1 1-15,-3-5-1 16,3-8-3-16,0-8 0 15,4-16-12-15,4-13-2 16,3-15-30-16,3-16-11 16,0-13-118-16</inkml:trace>
  <inkml:trace contextRef="#ctx0" brushRef="#br0" timeOffset="7626.676">16034 4008 384 0,'0'-6'143'0,"17"3"-78"0,43 31-25 16,-38-12 46-16,2 9-44 0,8 16-16 16,-4 15-18-16,4 22-5 15,3 16-1-15,11 13-2 0,14 6 3 16,4-3-13-1,-4-7-6-15,-4-15-2 0,-7-10-2 16,-6-15-16-16,-12-19-4 16,-2-6-43-16,-1-17-19 15</inkml:trace>
  <inkml:trace contextRef="#ctx0" brushRef="#br0" timeOffset="8350.8202">17776 2487 208 0,'4'-18'77'0,"-8"15"-42"0,4-13-21 0,0 13 20 15,0-4-2-15,0-2 1 16</inkml:trace>
  <inkml:trace contextRef="#ctx0" brushRef="#br0" timeOffset="8544.7749">17776 2425 505 0,'-7'25'32'0,"0"25"-6"0,-7 16-6 16,0 31-1-16,-7 32 1 15,-4 31-5-15,1 46-1 16,2 36-11-16,1 37-1 16,0 6-2-16,25-9 0 15,13-22 4-15,8-37 5 16,3-29-3-16,7-22-1 0,11-44-2 16,14-25-3-16,7-18-32 15,0-23-14-15,-7-9-111 16</inkml:trace>
  <inkml:trace contextRef="#ctx0" brushRef="#br0" timeOffset="9836.2865">18733 2836 256 0,'0'-13'96'0,"-4"10"-52"0,4-3-36 0,0 6 21 15</inkml:trace>
  <inkml:trace contextRef="#ctx0" brushRef="#br0" timeOffset="10076.2473">18729 2826 489 0,'0'28'38'16,"4"16"-18"-16,-4 16 7 0,3 21 3 15,1 23-7-15,-1-26-3 16,1-6-9-16,-1 47-3 15,1-15-2-15,3 28-1 16,0-20-3-16,3 20-2 16,-3-22 1-16,4 12 1 15,0-15-3-15,-1-7 0 16,1-15 3-16,-4-7 1 16,0-6-8-16,0-15-2 15,-4-13-14-15,1-4-4 0,0-5-7 16,3-23-3-1,0 4-20-15,0-13-8 0,3-3-74 16</inkml:trace>
  <inkml:trace contextRef="#ctx0" brushRef="#br0" timeOffset="10388.9354">19512 3651 280 0,'25'-19'107'0,"-25"19"-58"0,28-16-44 0,-21 13 40 16,4 16-12-1,-1 21-1-15,1 13-1 16,-8 16-17-16,1-10 5 0,-11 7 2 16,0-10 0-16,-11 19 2 15,4-9-11-15,-11 15-2 16,4-3-4-16,-7 0 1 15,3-6-2-15,1 0 0 16,2-10-6-16,1-6-1 16,4-6-19-16,3-6-9 15,-1-10-17-15,5-3-9 16,3-6-18-16,0-19-6 16,0 0-54-1</inkml:trace>
  <inkml:trace contextRef="#ctx0" brushRef="#br0" timeOffset="10629.8608">19226 3660 320 0,'4'-6'121'0,"-4"6"-66"0,0 0-42 16,0 0 28-16,3 3-8 15,5 6 1-15,2 10-8 16,8 16-4-16,3 15-12 15,11 25-4-15,-8-28-2 0,-2-6-2 16,9 25-2-16,-3-10 1 16,8 16-1-16,-4-9-18 0,-1 0-5 15,-6-4-18-15,0-8-4 16,-4-8-31-16,0-8-14 16</inkml:trace>
  <inkml:trace contextRef="#ctx0" brushRef="#br0" timeOffset="11053.4727">19713 2657 304 0,'0'-28'112'0,"4"18"-60"0,6-5-47 0,-3 11 24 0,11-2-9 16,10 3 0-16,15 6 2 16,6 19 1-16,0 6-12 15,1 19 7-15,-11 7 4 0,-8 5 0 16,-6 1 1-16,-7-4-6 16,-8 4 0-16,-6-4-8 15,-8-6-1-15,-10 4-2 16,-7-10-1-16,-4-7-6 15,1-9-1-15,-8-3 3 16,7-9 3-16,4-3-3 16,24-10-3-16,12-6 1 15,13-4-2-15,7-2-1 16,4-4-8-16,10 1-5 16,18-1-24-16,7 10-9 15,4-3-69-15,-4 6-30 16,-3 6 14-1</inkml:trace>
  <inkml:trace contextRef="#ctx0" brushRef="#br0" timeOffset="11470.4394">20673 4080 384 0,'-4'-9'143'0,"4"9"-78"0,-3-9-47 0,-1 9 34 16,1 0-16-16,-1 0-3 15,4 0-19-15,0 0-7 16,4 0-4-16,13 0-5 0,1 3 1 16,0 0 1-16,27 0 2 15,-6-3-1-15,14-3-1 16,39-7 1-16,10 1 1 15,1-4-47-15,-12-2-20 16,-10 2-55-16,-10-2-22 16,-4 2-2-1</inkml:trace>
  <inkml:trace contextRef="#ctx0" brushRef="#br0" timeOffset="11875.5582">21855 3158 324 0,'3'-37'121'0,"-6"21"-66"0,3 7-38 16,-4 9 33-16,1 6-19 16,-8 3-3-16,-3 4-14 15,0 3-4-15,-4 24-6 0,0 7-5 0,4 10-2 16,0 6 4-16,4 2 3 16,6-5-1-16,4 3 0 15,7-4 1-15,14-5 0 16,4-10 0-16,14-7 0 15,3-9-2 1,1 1-2-16,-1-17 3 0,-7-6 2 16,-7-2-18-16,15-11-8 15,20-8-38-15,-3-11-15 16,-7 8-89 0</inkml:trace>
  <inkml:trace contextRef="#ctx0" brushRef="#br0" timeOffset="12175.7799">22324 3202 272 0,'-11'-12'101'0,"11"12"-54"0,-3 6-31 16,-1 0 29-16,-3 4-6 15,0 15 1-15,4 3 0 16,-5 7 2-16,12 12-23 15,-4 15 5-15,4 10 3 0,3 10-9 16,3 9 0-16,1 12-10 16,-1-37-5-16,-3-12 0 0,11 27 0 15,10 41-10 1,-14-56-5-16,0 0-10 16,1-6-3-16,-5-4-18 0,1-9-8 15,-1-6-25-15,1-10-10 16,-4-6-58-1</inkml:trace>
  <inkml:trace contextRef="#ctx0" brushRef="#br0" timeOffset="12490.7565">22571 2281 320 0,'17'-22'121'0,"1"22"-66"0,17 9-33 0,-17 4 31 0,17 18-6 15,11 32-1-15,7 21-19 16,0 42-8-16,0 37-12 16,7 31-3-16,0 22 2 0,3 20 1 15,-10 2 1-15,-18-12-4 16,-24-95-1-16,-4-21 1 15,-7 31 2-15,0-22-5 16,-10 16-3-16,-1-19-54 16,-7-3-23-16,4-16-70 15,-7-18-28-15,0-4 49 16</inkml:trace>
  <inkml:trace contextRef="#ctx0" brushRef="#br0" timeOffset="13287.3593">11550 7802 260 0,'0'16'96'0,"-4"-19"-52"0,1 9-27 0,-4-9 27 0,7 6-12 16,3-3-3-1,1 0-4-15,-1 0-1 0,4 0-13 16,4-6 4-16,7 6 3 0,6 3-4 16,22 3 2-16,14 0-3 15,7 4 2-15,0-7-8 16,18 3-2-16,24-6-3 15,-3 0 1-15,0-9-2 16,14-7 2-16,0 0-2 16,-7 7-1-16,-22 0-2 15,-6 9 1-15,-11 3-8 16,-10 9-2-16,-11 1-21 0,0 6-9 16,-18-1-20-1,-18 1-10-15,-6 9 206 16,-11-18 93-16</inkml:trace>
  <inkml:trace contextRef="#ctx0" brushRef="#br0" timeOffset="13648.717">12065 8570 308 0,'-18'7'115'0,"18"-7"-62"0,-3-4-44 0,3 1 27 0,0 0-11 16,3-3-2-16,4-3-2 16,4-1-1-1,7 1-11-15,6-1 1 0,19 1 3 0,17 9-1 16,0-3 3-16,0-4-4 15,10 7-1-15,15-3-11 16,14 3-1-16,-8-6 2 16,1 6 2-16,17-9 0 15,1-1 1-15,-8 4-13 16,-14 3-3-16,-7 0-43 16,-3-4-15-16,7 14-98 15</inkml:trace>
  <inkml:trace contextRef="#ctx0" brushRef="#br0" timeOffset="14292.652">15300 6670 184 0,'7'-31'68'0,"0"21"-36"0,-3 4-9 0,-1 6 26 16,1 3-3-16,6 10 2 15,-3 9-11-15,0 25-5 16,0 25-18-16,4 22 0 0,0 28 2 15,3 29-6-15,0 31-1 16,-4 6-3-16,-3 6-1 16,-3-9 1-16,0-3 1 15,-4-28-6-15,3-19 0 16,1-16-1-16,-1-32 2 16,1-21-25-16,3-9-10 15,0-23-27-15,0-21-10 0,0-16-64 16</inkml:trace>
  <inkml:trace contextRef="#ctx0" brushRef="#br0" timeOffset="14832.4501">15953 6805 232 0,'0'-25'88'0,"-4"22"-48"0,1 0-27 0,-1 0 24 16,1 3-12-16,-5 6 17 31,-9 53-1-15,3 10-22-16,0 7 1 0,-1 21 0 15,-2 22-9-15,3 10-3 16,3 24-3-16,4 13-1 15,11 1-5-15,3 5 1 16,0-18 2-16,7-23 3 16,11-24 0-16,6-26 2 15,15-24 0-15,14-23 1 16,0-18 0-16,-3-22 0 0,3-22-4 16,3-19-1-16,8-19 1 15,3-22 0-15,-4-16 0 16,-10-18 0-16,-7-10 4 15,-11-9 5-15,-13-3-5 16,-12-3 0-16,-24 6-4 16,-21-10-1-16,-18 7-8 15,-10 12-2-15,3 23-14 16,-7 18-4-16,0 28 4 16,0 22 5-16,0 16 4 15,14 19 6-15,14 18-4 16,18 10 2-16,14 10-18 15,11 15-8-15,10 9-57 0,7 4-24 16,14 2-4 0</inkml:trace>
  <inkml:trace contextRef="#ctx0" brushRef="#br0" timeOffset="15133.622">17339 7335 368 0,'0'-28'140'0,"0"15"-76"0,0 7-53 0,0 6 32 16,0 3-12-16,-3 6 2 0,-1 13-17 16,0 13-7-1,-3 9-5-15,0 12-6 0,0 10 1 16,0 9 3-16,-7 7 1 0,0-1-1 15,0 1-2-15,-4-4-2 16,8-6-1-16,-4-6-23 16,3-6-7-16,4-4-15 15,0-15-5-15,3-13-31 16,-3-9-11-16,0-13-34 16</inkml:trace>
  <inkml:trace contextRef="#ctx0" brushRef="#br0" timeOffset="15375.2251">16951 7382 392 0,'-7'-6'145'0,"7"-4"-78"0,3 17-58 0,1-4 30 16,3 9-20-16,4 7-3 15,13 6-6-15,5 16-1 16,2 15-5-16,8 20-5 0,0 11 0 15,-4 17 1-15,0-4 2 16,-6-15-19-16,20 28-6 16,8-19-12-16,-5-13-4 15,1-15-14-15,-7-22-5 16,0-6-89-16</inkml:trace>
  <inkml:trace contextRef="#ctx0" brushRef="#br0" timeOffset="15856.35">18327 5695 280 0,'-7'0'107'0,"3"3"-58"0,1 10-42 0,3-4 26 15,0 4-1-15,0 9 3 16,0 18 0-16,0 20 4 16,3 15-22-16,4 35-1 0,4 22-1 15,3 40-8-15,0 41-2 16,4 26-1-16,10 18 0 16,0 9-5-16,4-15-1 15,-4-22 1-15,7-25 2 16,1-38 0-16,-1-31 2 0,-7-19-4 15,0-32 0-15,4-11-23 16,3-26-12-16,1-22-28 16,6-16-12-16,0-9-76 15</inkml:trace>
  <inkml:trace contextRef="#ctx0" brushRef="#br0" timeOffset="16244.2824">19117 6382 272 0,'-21'-3'104'0,"21"3"-56"0,-14 9-36 0,10-6 24 16,1 13-6-16,-1-4 0 15,4 20-2-15,0-13 0 16,7 37-15-16,0-9 1 0,4 41 0 16,-1-13-5-16,5 44-1 0,-1-22-4 15,3 48-3 1,-3-23-5-16,4 25-2 0,-4-21-2 15,4 18 0-15,-4-22 0 16,0-6 0-16,0-15-22 16,0-20-8-16,-3-12-33 15,6-25-15-15,-2-6-42 16</inkml:trace>
  <inkml:trace contextRef="#ctx0" brushRef="#br0" timeOffset="16544.7909">19801 6912 264 0,'0'-3'101'0,"0"3"-54"0,0 25-26 0,0-19 30 15,-3 6-7-15,-1 7-1 16,1 16-11-16,-1-4-5 15,1 26-15-15,-1-10-3 0,-3 31-2 16,0-15-3-16,-3 21-1 16,-1-12-3-16,0 16-1 15,1-16 1-15,-1 13 0 16,4-16-20-16,-3-3-9 16,-1-10-21-16,0-12-6 15,4-3-93 1,-3-22-47-16,-1-4 97 0</inkml:trace>
  <inkml:trace contextRef="#ctx0" brushRef="#br0" timeOffset="16754.5343">19420 7172 348 0,'0'-19'129'0,"0"19"-70"0,22 6-42 16,-19-2 33-16,8 2-15 15,-1 0 0-15,15 19-18 16,-4-6-8-16,4 28-5 15,-4-6-4-15,11 28 1 0,-8-7-1 16,22 29 0-16,-7-12-18 0,7 15-8 16,-7-13-8-16,7 1-5 15,-8-10-9-15,1-16-5 16,-7-9-95 0</inkml:trace>
  <inkml:trace contextRef="#ctx0" brushRef="#br0" timeOffset="17055.293">20387 6664 392 0,'-14'-16'148'0,"14"16"-80"0,0-6-68 0,0 6 27 0,3 9-11 16,1 1 1-16,10 21-7 16,-3-3-4-16,10 38-3 15,-4-16-3-15,12 41 3 0,-5-15-2 16,1 24 2-16,-4-9-9 16,7 12-1-16,-3-15-20 15,3 0-10-15,-3-7-12 16,-4-18-5-16,-3-3-100 15</inkml:trace>
  <inkml:trace contextRef="#ctx0" brushRef="#br0" timeOffset="17237.1025">20302 7420 308 0,'-7'-7'115'0,"7"7"-62"0,14-12-38 0,-14 12 31 16,25-13-21-16,-4 1-3 15,22-7-14-15,-8 0-3 16,21-3-3-16,-10 3-2 0,32 1 3 16,-15 2-42-16,8 3-18 15,-11 4-97 1</inkml:trace>
  <inkml:trace contextRef="#ctx0" brushRef="#br0" timeOffset="17729.6732">21213 6388 248 0,'-11'-25'93'0,"11"25"-50"0,-4-28-22 15,4 25 30-15,4-7-16 16,-1 1-3-16,15 3 2 15,-4-1 2-15,25 20-19 16,-4-4 4-16,8 29 2 0,-5-4-3 16,12 32-2-16,-8-13-4 15,-3 26 1-15,-4-13 1 0,-10 18-1 16,-4-12-3-16,-14 19 0 16,0-15-5-1,-10 11-2-15,-1-14-5 0,-10-1 0 16,3-13 0-16,-13-5 0 15,3-7-3-15,-8-13 2 16,8-3-1-16,0-15-2 16,3-6 0-16,8-10 0 15,3-4 0-15,17-14 3 16,-3 2 0-16,15-3 1 16,-5 3-3-16,11 1 2 15,-3 5 1-15,17 1 2 16,-6 9-12-16,13 0-6 15,-7 0-13-15,4-9-5 0,-3 9-13 16,-5-10-3 0,-2 1-24-16,-4-4-10 0,-8 1-52 15</inkml:trace>
  <inkml:trace contextRef="#ctx0" brushRef="#br0" timeOffset="18045.6565">22020 5777 344 0,'0'-32'129'0,"0"32"-70"0,18-31-36 0,-18 28 35 16,7-10-23-16,0 4-7 15,11 9-15-15,-1-3-6 16,19 28-4-16,-5-3 2 0,19 50 1 15,-8-6-2-15,4 59-1 16,-7-18-1-16,3 53 1 16,-7-26 0-16,-3 42 3 15,-7-29 1-15,-4 26 3 16,0-26-5-16,-7 13-3 16,0-25-28-16,-3-6-10 15,-4-20-33-15,0-15-11 16,0-12-90-1</inkml:trace>
  <inkml:trace contextRef="#ctx0" brushRef="#br0" timeOffset="18497.7731">23379 5472 236 0,'10'-72'90'0,"-10"72"-48"0,0-40-27 0,0 36 26 15,-7-2-2-15,0 3 1 16,-7 6-13-16,3 0-6 15,-13 22-12-15,3-6 5 0,-8 22 5 16,5 0 1-16,-1 34 0 16,4-6-4-16,3 50-2 15,0-19-8-15,8 64-2 16,3-27-2-16,7 55-2 16,0-20 1-16,17 29-1 15,-2-32 0-15,13 13 0 16,-4-28-5-16,15-10-1 15,-7-19-8-15,3-21-4 16,-3-16-17-16,7-29-5 16,-7-2-56-16,13-39-23 15,-6 1-6 1</inkml:trace>
  <inkml:trace contextRef="#ctx0" brushRef="#br0" timeOffset="18841.0688">23954 5993 260 0,'0'-35'99'0,"0"35"-54"0,-7-50-28 0,3 44 25 16,4 0-16-16,0-1-2 15,0 11-1-15,0-1 0 16,0 28-12-16,0-9 4 0,4 41 5 16,-4-13-7-16,3 31 0 15,1-8-7-15,-1 27-2 16,4 76-4-16,-3-76-1 16,-1-12 1-16,1 21 0 15,-4-15-11-15,0 10-3 16,0-16-13-16,3 0-3 15,1-10-11-15,-1-15-1 16,1-10-49-16,3-22-18 16,0-6 6-16</inkml:trace>
  <inkml:trace contextRef="#ctx0" brushRef="#br0" timeOffset="19111.2704">24522 6266 264 0,'-4'31'99'0,"1"-12"-54"0,-1-10-28 15,0-2 25-15,1 5-9 0,-1-2 0 16,1 15-9 0,-1-7-5-16,1 23-11 15,-1-9 1-15,-3 21 4 0,0-9-9 0,-14 28-2 16,3-13 0-16,-10 17 1 15,3-14-4-15,-10 11-1 16,7-14-2-16,0 4 3 16,3-10-27-16,4-12-8 15,0 0-31-15,3-10-10 16</inkml:trace>
  <inkml:trace contextRef="#ctx0" brushRef="#br0" timeOffset="19396.8456">24250 6278 316 0,'3'-9'121'0,"-3"9"-66"0,11 34-49 0,-11-30 25 0,7 24-8 15,0 0-2-15,7 16 0 16,-3-3 1-16,10 15-12 15,-3-6-3-15,-1 16-3 0,1-9 0 16,3 15 0-16,-3-10-5 16,6 7-1-16,-2-9-8 15,2 6-2-15,-3-10-26 16,8-3-11-16,-5-9-38 16,1-12-15-16,-4-10-19 15</inkml:trace>
  <inkml:trace contextRef="#ctx0" brushRef="#br0" timeOffset="19596.1241">24800 6636 332 0,'4'0'123'0,"-4"0"-66"0,14 15-51 0,-7-5 28 16,4-1-18-16,3 1-1 15,7-4-5-15,7 0-1 16,0-6-5-16,-3 0-3 0,21 0 0 15,24 0-28-15,-3 0-9 16,-10 6-68-16,-15-6-28 16,-10 0 12-1</inkml:trace>
  <inkml:trace contextRef="#ctx0" brushRef="#br0" timeOffset="20042.6092">25372 5752 332 0,'7'-35'126'0,"3"32"-68"0,-6 0-68 16,7 9 53-16,3 3-15 16,10 17-2-1,8 8-4-15,0 10-12 0,-4-10 2 16,7 32 2-16,-3-3-5 0,0 25-1 15,14 59 2-15,-18-18 4 16,-17 2-2 0,-15-15 1-1,-21-9-7-15,-10-4-4 0,-7-12 1 0,13-37 2 16,5-7-9-16,-12-3-2 16,-13 12-4-16,17-31 1 15,4-3-2-15,3-12 2 16,4-1 5-16,14-15 2 15,11-13-1-15,3-3 0 16,7 3 2-16,7 0 0 16,11 10 1-16,17-4 0 0,4 4 0 15,0 6 2-15,-4 0-30 16,-6-1-11 0,-4 1-20-16,-8-6-6 0,-2-4-86 15</inkml:trace>
  <inkml:trace contextRef="#ctx0" brushRef="#br0" timeOffset="20373.2779">25848 5209 352 0,'0'-3'132'0,"11"6"-72"0,3 10-39 0,-11-4 33 16,8 10-16-16,3 15-4 15,7 32-14-15,7 13-5 16,-3-10-8-16,-4-13 2 0,18 57 3 16,32 109-4-16,-15-5-2 15,-14 2-3-15,-13-5 0 16,-15-23 0-16,-14-6 1 15,-7-22 0-15,-4-19 0 16,0-28-7-16,-3-12 0 16,0-20-32-16,0-21-12 15,0-19-38-15,-4-13-14 16,4-15-68-16</inkml:trace>
  <inkml:trace contextRef="#ctx0" brushRef="#br0" timeOffset="21111.4505">25421 5821 188 0,'4'-10'71'0,"-4"-9"-38"0,0 10-39 16,0-1 47 0,0 1-12-16,0 3 0 15,0 0-3-15,0-1-15 16,-4 4 7-16,4 0 2 0,-3 0-2 0,3 3 0 15,0 0-2-15,0-3 3 16,0 3-2-16,0 0-1 16,0 0 3-16,0 3 2 15,-4 6-9-15,4 4-2 16,0-4-4-16,-7 26-1 16,-4 18-1-16,1 0 0 15,3 4 0-15,0-4 0 16,3-6 0-16,-3-6 0 15,4-10-5-15,-1-6 1 16,4-6-18-16,0-3-8 16,0-7-30-16,0 4-15 15,0-1-81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9:07:52.9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1824 5005 192 0,'0'-25'71'0,"-7"6"-38"0,-4 1-12 16,4 2 25-16,0-3-4 16,-7 0 0-16,-14 4-8 15,3-4-4-15,-3 0-16 16,0 0 0-16,-4 0 2 0,0 4-6 15,4-4-1-15,0 9-3 0,-11 4-1 16,-7 3-3-16,-7 3-2 16,-7 9 3-16,7 10 0 15,-3 9-4-15,6 13 1 16,12 13 0-16,-12 11 2 16,1 8-3-16,-1 21-2 15,-10 12 4-15,8 20 1 16,2 27-3-16,18 13-1 15,25 10 1-15,21-7 0 16,22-12 1-16,6-16 0 16,7-22-3-16,29-15 2 15,17-20 1-15,1-24 2 16,-5-19 5-16,22-22 6 16,7-16-5-16,-21-10 0 0,-18-8-2 15,-3-13-1-15,-8-4-1 16,-6-9 0-16,-1-2-29 15,-10-1-10-15,-7 6-135 16</inkml:trace>
  <inkml:trace contextRef="#ctx0" brushRef="#br0" timeOffset="947.9274">1528 6031 172 0,'-8'12'66'0,"8"1"-36"0,-3-13-2 0,3 0 27 16,-4 0-17-16,4 0-6 15,0 0-13-15,-3 0-2 16,3 0-10-16,3-3 9 0,1-7 4 15,7 1-6-15,3-4-3 16,7-9-4-16,11 0-2 16,17-6-1-16,-3 6 0 15,3 0-2-15,4 0-2 16,-18 7 1-16,1 5 1 16,-5 4-1-16,-9 3 2 15,-8-4 2-15,0 7 4 0,0-3 0 16,-3 3 2-16,-4-6-4 15,0 15 1-15,-4-9-3 16,1 10 0-16,-4-4-3 16,0 10-2-16,-4-4 1 15,1 23-1 1,3 2 0-16,0 4-3 16,0 6 0-16,3-3 2 15,1 3 2-15,3-3-2 16,7 9 0-16,-4 1 1 15,1-1 2-15,0-6-1 0,-4-3-1 16,0 3 1-16,0-6-1 16,0-4-7-16,-4-8 0 15,4-1-24 1,0-9-7-16,1-7-57 0,6-12-26 16,14-3 283-16,-25-6 132 15</inkml:trace>
  <inkml:trace contextRef="#ctx0" brushRef="#br0" timeOffset="1531.476">2946 5002 260 0,'0'-34'96'0,"-4"12"-52"0,1-16-29 0,-1 29 26 16,-6-10-20-16,-1-3-6 15,-3 0-7-15,-14 6-1 16,-4 7-4-16,-18 9 3 0,-2 22 0 15,-5 22-5-15,11 25-2 16,0 19 0-16,11 37 0 16,0 29 1-16,3 27 0 15,18 11-3-15,7 2 2 16,7-12-1-16,7-25-2 16,14-26 5-16,21-21 3 15,8-35 3-15,20-18 3 0,-10-26 6 16,7-25 2-16,4-21-9 15,17-17-3-15,0-15-4 16,-6-9-2-16,-15-4-46 16,-11 7-19-16,-3 3-82 15</inkml:trace>
  <inkml:trace contextRef="#ctx0" brushRef="#br0" timeOffset="1847.3408">3256 4811 288 0,'-21'-22'110'0,"25"25"-60"0,-15 3-41 0,0 4 27 16,8 18-16-16,6 25-3 15,1 23-6-15,14 11-2 16,-1 26-5-16,11 16 2 0,-6 6 0 16,2 9-2-16,1-6-1 15,0-16-3-15,20 3-1 32,-2-27-34-32,3-26-15 15,-18-28-45-15,0-19-19 0,-7-25 7 16</inkml:trace>
  <inkml:trace contextRef="#ctx0" brushRef="#br0" timeOffset="2089.2019">3108 4798 296 0,'0'19'110'0,"7"0"-60"0,28 6-39 15,-24-12 26-15,17-4-7 16,11-3 0-16,3-6-11 16,-6-6-4-16,13-10-8 15,18-2-5-15,4-8-1 0,6-5-1 0,-13 9 0 16,-11 0-16-16,-4 7-6 16,-10 2-58-16,-25 16-108 31</inkml:trace>
  <inkml:trace contextRef="#ctx0" brushRef="#br0" timeOffset="2281.7109">3355 5802 332 0,'11'22'126'0,"3"-22"-68"0,10-10-50 0,-13-2 29 0,21-20-19 16,24-12-2-16,15-12-10 15,3 0-4-15,-11-4-1 16,8 16-17-16,-15 10-4 0,-3 5-41 16,-14 26-15-16,-7 6-62 15</inkml:trace>
  <inkml:trace contextRef="#ctx0" brushRef="#br0" timeOffset="2776.4486">878 7617 292 0,'-24'-53'110'0,"17"40"-60"0,10 1-54 0,-3 9 21 16,0-1-11-16,4 4 2 16,-1 4-1-16,4 2 1 15,11 3-4-15,0 1-1 0,6-4 3 16,-3-6 8-16,15-9 5 0,27-17 8 15,29-33 4-15,7-7-4 16,49-22 1-16,7-3-12 16,46-22-2-1,0 16-4-15,39-3-1 0,-11 6 1 16,22-3 1-16,-39-1-1 16,6 8 1-16,-20 8-6 15,-39 4-3-15,-22 12 1 16,-20 12 0-16,-12 11-19 15,-27 14-9-15,-18 14-27 16,-21 15-10-16,-18 15-77 16,-21 14-77-16,-7 5 72 15</inkml:trace>
  <inkml:trace contextRef="#ctx0" brushRef="#br0" timeOffset="3168.0339">1517 7824 220 0,'-4'-25'82'0,"4"28"-44"0,0-3-16 16,0 6 26-16,4 10-14 16,3 15-2-16,7 1-15 15,0 24-3-15,7 1-8 16,22 27-6-16,3 10-1 0,-4 16 3 15,4-3 1-15,0 12-6 16,-11-3 0-16,-3-3-19 16,-1-13-8-16,-6-9-31 15,-4-13-13-15,0-12-34 16</inkml:trace>
  <inkml:trace contextRef="#ctx0" brushRef="#br0" timeOffset="3587.6036">1524 7780 200 0,'-11'-47'74'0,"11"31"-40"0,0 1-18 0,0 15 22 15,4 12-9-15,3 7 0 16,11 25-5-16,6 6-1 15,26 25-12-15,10 13 0 0,7 19 0 0,-7 3-6 16,3-4-1-16,4 4 2 16,21 0 1-1,-10-13 5-15,-4-12 5 0,-14-20-3 16,-7-14 0-16,-18-17 3 16,1-18 1-16,-5-16 4 15,-13-19 3-15,-7-25-4 16,-8-22-3-16,1-22-6 15,-11-15-2-15,-11-13-6 16,-24 0-3-16,-11-13-7 16,-7 10-4-16,3 16-16 15,11 12-7-15,4 28-4 16,14 19 0-16,7 16-13 0,10 19-3 16,8 9-69-1,10 9-52-15,3 13 69 16</inkml:trace>
  <inkml:trace contextRef="#ctx0" brushRef="#br0" timeOffset="4233.6346">2812 8156 244 0,'-22'0'93'0,"12"0"-50"0,-22 7-33 0,11-7 25 0,0 3-10 16,0 3-2-16,3 10-9 16,4 9-4-16,3 13-5 15,4 12-2-15,7 6 1 0,14 10 2 16,4-10 3-16,7-2-4 16,6-4-1-16,1-9 4 15,3-16 5-15,-10-10 10 16,0-15 6-16,-4-15-4 15,-3-10-3-15,-1-19-1 16,-6-16-1-16,-4-9-9 16,-7 6-2-16,-7-2-5 15,-4 2-3-15,-10 6 0 16,4 10-1-16,-5 16-16 16,5 6-6-16,3 12-14 0,7 23-2 15,10 9 7-15,11 12 5 16,7 22 3-16,4 10-1 15,7 6 3-15,-4-13 0 16,4 1 14-16,-4-16 8 16,4-13 23-16,-11-12 11 15,-7-13 7-15,0-13 4 16,-7-9-12-16,0-12-5 16,-3-13-13-16,-1-6-5 15,-3 6-6-15,4-3-2 16,-1-6-1-16,1 12 1 15,6 3-7-15,5 20 1 16,6 8-1-16,0 20 2 16,7 5-1-16,4 14 1 15,-4 2-3-15,4 0 1 0,-7 7-9 16,-4-10-2-16,-4-9-14 16,-3-3-4-16,-3-4-5 15,7-9-2-15,-4-6-17 16,-4-6-6-16,1-1-62 15</inkml:trace>
  <inkml:trace contextRef="#ctx0" brushRef="#br0" timeOffset="4564.7753">3549 8232 244 0,'14'-7'93'0,"-7"-5"-50"0,0-7-41 0,-3 10 19 16,3-10-11-16,0-12-3 15,-4-1 0-15,-3-5 2 16,-7-7-4-16,-3 3 4 0,-8 6 3 16,-3 7 3-16,3 12 3 15,-6 20-4-15,6 11 0 16,4 17-6-16,3 8 0 16,8 4 8-16,6 10 5 15,8 2-9-15,10-3-2 16,11-2-6-16,3-8-3 15,14-14 2-15,4-17 0 16,-10-15 3-16,3-13 1 16,-4-9-1-16,4-3 1 15,0 0-22-15,-1 0-7 16,1-1-99-16,0 7-45 0</inkml:trace>
  <inkml:trace contextRef="#ctx0" brushRef="#br0" timeOffset="5991.4113">10573 4880 236 0,'-25'9'88'0,"22"-9"-48"0,-8 0-31 15,11 0 22-15,0 0-15 16,0 0-3-16,7 0 0 0,0-3 2 15,4 0-8-15,6 0 7 0,15-7 3 16,17 1-3 0,26-3 2-16,2-4-9 0,8 0-4 15,21 0 0-15,10-2 2 16,-14-1-2-16,-3 6-2 16,-11 1-3-16,1 2-1 15,-19 4-3-15,-10 3-1 16,-14 3-25-16,-11 6-11 15,-14 4-95 1</inkml:trace>
  <inkml:trace contextRef="#ctx0" brushRef="#br0" timeOffset="6260.5023">10844 5595 252 0,'4'9'96'0,"3"-6"-52"0,21 0-32 16,-10-3 26-16,10-3-9 15,0-6-2-15,8-10-4 16,13-6-3-16,25-9-10 16,7-4-4-16,-3 3 0 0,3-2-1 15,0 12 0-15,11 3-3 0,3 3-2 16,-7 3-4-1,-14 1 0-15,-3 5-31 16,-1 1-14-16,8 6-96 16</inkml:trace>
  <inkml:trace contextRef="#ctx0" brushRef="#br0" timeOffset="6696.8257">13176 3143 260 0,'-67'56'99'0,"39"-6"-54"0,-4 29-39 16,18-35 20-16,0 25-5 15,-7 18 2-15,0 42-7 16,0 34-1-16,10 57-9 15,4 59-4-15,14 40 1 0,4 45-4 16,3 16 0-16,14 8 1 0,11-8 0 16,24-26 0-1,11-56 2-15,0-47-10 0,-3-54-4 16,10-40-23-16,18-41-10 16,0-31-82-1</inkml:trace>
  <inkml:trace contextRef="#ctx0" brushRef="#br0" timeOffset="7371.2251">13794 7159 252 0,'-4'60'93'0,"15"-57"-50"0,10 3-50 15,-4-6 16-15,5-6 7 0,-1-13 7 16,7-9-3-16,11-6 1 16,17-20-12-16,8-12 1 0,3-6 1 15,-4-15 2-15,-10-17 5 16,-3-18-4-16,-1-13 0 16,0-41-4-16,-3 7-1 15,4-19-1-15,-4-13 0 16,-11-12-4-16,-11 6-3 15,-24-6 0-15,-10 3 1 16,-11 9 1-16,-11 0 1 16,4 16-9-16,-8 16-4 15,-2 22-2-15,-1 28 1 16,7 25 4-16,7 28 3 16,4 37 2-16,7 17 3 15,7 34 1-15,7 25 3 0,7 25 1 16,4 31 1-16,10 39 0 15,-3 30 0-15,3 41-4 16,3 29-1-16,8 27 1 16,7 7 0-16,10-15-5 15,11-17-1-15,0-50 1 16,-3-27 0-16,-11-39-2 16,-8-31 2-16,-6-24-6 15,-4-26-3-15,-6-19-12 16,-8-19-4-16,-7-24-63 15,-7-20-29-15,-14-21-8 16</inkml:trace>
  <inkml:trace contextRef="#ctx0" brushRef="#br0" timeOffset="7582.3626">14005 5081 288 0,'-3'21'107'0,"10"-14"-58"0,18-1-44 0,-8-6 22 16,29-3-4-16,21-3 1 16,0-10-9-16,14-6-4 15,36-3-6-15,-8-3-6 0,0 6 0 16,15 0-12-16,-1 0-7 16,-13-10-51-16,-12-2-21 15,-16-7-30 1</inkml:trace>
  <inkml:trace contextRef="#ctx0" brushRef="#br0" timeOffset="7971.8564">15078 2892 284 0,'-28'-47'107'0,"28"38"-58"0,7-1-46 16,3 10 23-16,25 10-2 15,15 5 3-15,3 23-10 16,7 25-5-16,7 12-7 16,3 9 12-16,-3 17 8 0,-17 2-7 15,-15 4 0-15,-21-4-8 0,-21 16-2 16,-14-6-4-16,-11-3-1 16,0-10-1-16,1-12-2 15,-5-9 1-15,-10-7-1 16,4-16 0-16,3-9 2 15,15-12 1-15,6-13 3 16,18-13-5-16,14-15-1 16,11 0 0-16,7-4 2 15,17-2-3-15,18 5 0 16,7 4 1-16,4 6 0 16,-15 7-25-16,-3 5-10 15,-3 4-33-15,-8 9-14 0,-7-3-67 16</inkml:trace>
  <inkml:trace contextRef="#ctx0" brushRef="#br0" timeOffset="8332.3624">16295 3845 340 0,'-14'-3'129'0,"10"6"-70"0,1 10-56 0,3 12 28 16,3 22-9-16,1 12 1 15,3 20-1-15,3 27-2 31,15 136-10-31,3-10-2 0,8 3-1 16,-5-9-6-16,8-7 0 16,0-21-10-16,7 40-2 31,-18-65-38-31,-7-48-18 16,-21-65-104-1,-25-42 28 1</inkml:trace>
  <inkml:trace contextRef="#ctx0" brushRef="#br0" timeOffset="8527.6045">16027 5250 316 0,'7'6'121'0,"32"7"-66"0,-1-7-42 16,-20 0 28-16,14-6-14 15,7-6-1-15,10 0-13 16,25-10-5-16,21 0-5 15,-7-2-3-15,4 2 1 0,18 0-21 16,2 7-7-16,-6-1-21 16,-10 1-10-16,-8-4-86 15</inkml:trace>
  <inkml:trace contextRef="#ctx0" brushRef="#br0" timeOffset="9113.1683">17745 4134 188 0,'0'-88'71'0,"7"44"-38"0,0-13-17 16,-7 32 22-16,0-9-3 15,3 6 2-15,-3 3-5 16,4 6-2-16,-4 31-11 0,0 20-4 16,0 30-6-16,0 7-4 15,0 19-2-15,0 13-3 16,0 8 1-16,0-2-1 15,0-1 6-15,3-8 4 16,1-14-5-16,3-15-1 16,11-12 2-16,10-13 1 15,18-16-1-15,17-12 1 16,4-16-4-16,-24-7-2 16,-8 4-9-16,25-13-3 15,-11 4-23-15,15-16-8 16,-11-1-68-1,3-8-67-15,-7 9 58 16</inkml:trace>
  <inkml:trace contextRef="#ctx0" brushRef="#br0" timeOffset="9383.1004">18729 3654 300 0,'-11'-19'112'0,"-6"25"-60"0,3-3-41 16,3 4 28-16,-7 2-17 15,1 7-4-15,-1 15-3 16,1 13 1-16,6 25-9 16,4 6-2-16,7 29-1 0,0 21 0 15,3-28 0-15,1-15-2 16,7 59-2-16,-4-22-2 0,7 51 1 16,-4-26-1-16,4 31-2 15,-3-21-11-15,3-4-5 16,0-21 4-16,7-16 2 15,-3-13-23-15,3-25-8 16,0-15-92 0</inkml:trace>
  <inkml:trace contextRef="#ctx0" brushRef="#br0" timeOffset="9728.5384">19121 2738 300 0,'14'13'112'0,"14"31"-60"0,-7 47-52 15,-14-29 23-15,7 32-13 16,11 44-3-16,7 29-2 15,6 33 1-15,12 20-3 16,-4 24-2-16,-22-90 0 0,-2-19 1 16,-5 59 3-16,-3-21 0 15,-7 46 0-15,0-28-1 16,-10 26 0-16,-1-26-5 0,-6 10-1 16,-1-32-21-16,-3 0-8 15,4-24-37-15,-1-11-14 16,0-21-32-1</inkml:trace>
  <inkml:trace contextRef="#ctx0" brushRef="#br0" timeOffset="10224.3358">20969 1911 212 0,'-25'0'79'0,"22"25"-42"0,-4 19-23 0,0-7 20 16,0 20-6-16,-11 27-2 15,4 35-6-15,-7 32 0 16,3 37-11-16,4 50 1 15,3 57 1-15,8 37-6 0,6 35-1 16,15 22-4-16,-7-182-3 16,-4-31-1-16,14 65 0 15,-3-31 3-15,6 13 0 16,-3-29-2-16,8-12 2 16,-5-28-15-16,12-23-6 15,-5-21-25-15,15-38-9 16,-3-9-55-1</inkml:trace>
  <inkml:trace contextRef="#ctx0" brushRef="#br0" timeOffset="10794.019">21544 6090 228 0,'18'-6'88'0,"-18"6"-48"0,24-88-25 0,-20 76 24 15,7-51-8-15,-1 16 2 16,18-54-10-16,-3 17-2 16,14-54-12-16,31-113 1 0,-13 3 3 15,-11 13-7-15,-11 0-3 16,-7 0 0-16,-10-13 2 16,-8 13-4-16,-10-3-1 15,-14 15 0-15,-3 16 0 16,-11 13-3-16,-8 28 0 15,8 31 6-15,3 28 5 16,4 35 2-16,7 41 2 16,3 34-9-1,8 34 1-15,6 32-1 0,12 51 1 16,9 33 2-16,19 45-1 16,2 37 2-16,1 22-4 15,4 9-2-15,6-12 0 16,-21-106-1-16,-3-26-5 15,3 19 1-15,-3-15-7 16,-7 5-1-16,-4-18-15 16,-10-12-6-16,-1-17-33 15,-17-34-15-15,0-9-48 16</inkml:trace>
  <inkml:trace contextRef="#ctx0" brushRef="#br0" timeOffset="10974.7544">21604 4262 248 0,'-21'-37'93'0,"21"24"-50"0,-7 0-28 0,10 7 24 16,1 0-15-16,7-7-1 15,10-5-9-15,21-1-1 16,25-13-8-16,11-5-3 0,6-1 1 16,15-3-2-16,14 1-1 15,-11 2-43-15,-6 4-21 16,-12 2-67-1</inkml:trace>
  <inkml:trace contextRef="#ctx0" brushRef="#br0" timeOffset="11394.4915">22564 1864 316 0,'-4'-26'118'0,"8"20"-64"0,6-3-54 16,1 15 23-16,10 7-9 16,18 15 2-16,24 28 2 15,1 23 3-15,-4 21-11 16,-4 19 8-16,-6 0 4 0,-8 7 0 16,-14 9-1-16,-17-1-9 15,-8-8-5-15,-6-10-4 0,-15-10 0 16,-10-15 0-16,-7-19 1 15,-11-9-2-15,0-19-2 16,0-9 1-16,4-17 1 16,6-11-3-16,8-7 0 15,11-10 1-15,10-5 0 16,17-11-3-16,22-2 0 16,14 0-1-16,7 6 3 15,0 9 2-15,10 13 4 16,15 16-2-16,3 3 0 15,-4 9-10-15,-6 10-5 16,-11 3-47-16,-14-4-19 16,-7-9-94-1</inkml:trace>
  <inkml:trace contextRef="#ctx0" brushRef="#br0" timeOffset="12055.787">23410 4416 324 0,'-31'0'123'0,"31"9"-66"0,0-18-51 16,3 6 28-16,8-4-7 15,10-5 2-15,0-4-1 16,14 7 2-16,22 6-16 0,20-7-8 0,5-2-2 15,-1-1-3 1,21 1-1-16,7-1-2 0,-6-3-1 16,-12-2-31-16,-2-1-15 15,-12-3-39-15,1-3-15 16,-11-7-35 0</inkml:trace>
  <inkml:trace contextRef="#ctx0" brushRef="#br0" timeOffset="12356.2343">24684 2914 388 0,'-18'16'145'0,"8"12"-78"0,3 22-71 0,3-16 24 0,-3 10-18 16,0 19 0-16,-4 9-2 15,1 22 2-15,3-9-1 16,0-4 4-16,7-2 1 0,3-13 0 16,11-13 1-16,15-9-4 15,13 0 0-15,7-13-1 16,-3-15 1-16,4-7 0 16,6-6 1-16,7 0-7 15,-3-9-2-15,-7-9-45 16,-7-7-18-16,-7 3-98 15</inkml:trace>
  <inkml:trace contextRef="#ctx0" brushRef="#br0" timeOffset="12655.9826">25308 2788 364 0,'-14'4'134'0,"11"-1"-72"0,3 3-55 0,0 3 29 16,0 7-10-16,3 12 2 16,1 26-10-16,-4 8 0 15,3 32-11-15,1 26-2 0,-1 24-1 16,1 28-5-16,3 20 1 0,3 11 2 16,5-5 3-1,2-10-2-15,1-9-2 0,-1-16-9 16,1-16-5-16,0-21-9 15,-4-14-3-15,0-21-18 16,-3-22-5-16,-1-15-24 16,-3-20-9-16,0-18-51 15</inkml:trace>
  <inkml:trace contextRef="#ctx0" brushRef="#br0" timeOffset="13061.2729">25520 1845 304 0,'3'47'112'0,"5"9"-60"0,6 60-36 0,-7-53 29 0,17 37-13 16,12 38-1-16,10 41-16 15,6 37-4-15,1 23-7 16,11 24-1-16,-1 10 1 0,8 6-2 16,-15-3-2-16,-13 3-13 15,-19-3-4-15,-24-13-11 16,-14-12-5-16,-10-10-18 16,-12-24-7-16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9:08:09.7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2050 4961 132 0,'14'-78'49'0,"-7"47"-26"0,0-4 19 0,-4 19 31 16,1-12-16-16,-4 3-8 15,0-3-13-15,0 3-3 16,-7-3-19-16,0-1 7 0,-4 1 3 16,-3 3-10-16,4 0-5 0,-8-3-4 15,-10 0 1-15,-4 6-5 16,-56 28-1 0,10 16 0-1,-7 19 0-15,-10 21 0 16,-7 32 0-16,0 26 0 15,6 27 2-15,8 19-3 16,0 25-2-16,3 13 2 16,18 22 0-16,21-7 1 15,25 1 2-15,25-4-3 16,13-12 0-16,15-19 1 16,21-22 0-16,25-34 0 0,10-26 0 15,0-31 0 1,-3-28 0-16,24-22 0 15,0-31 2-15,-13-20 1 0,-1-21 1 16,7-6 2-16,4-32 3 16,-4 3-6-16,-13-15-2 15,-15 3-1-15,-11-16 0 16,-10 6 0-16,-7 4 2 16,-21 3-3-16,-8 6 0 15,-10 6 1-15,-7 12 0 16,-10 4 0-16,-18 10 0 15,-32 8 0-15,-7 14 2 16,-4 18-10-16,-7 28-2 16,-27 25-4-16,-1 29 1 15,18 12-6-15,20 3-1 0,12-3-18 16,17-12-8-16,18-13-81 16,10-19-44-1,19-12 82-15</inkml:trace>
  <inkml:trace contextRef="#ctx0" brushRef="#br0" timeOffset="480.3902">3027 4858 252 0,'-7'-16'96'0,"0"16"-52"0,-7-12-16 0,7 5 32 16,0 4-20-16,-4 10-5 16,-7 5-19-16,-13 23-5 15,-8 8-7-15,-21 33-1 0,10 8 1 0,-3 26-2 16,8 22-2-16,13 18 1 16,4 17 1-16,17 18-3 15,11-7-2-15,32-8 2 16,10-23 2-16,15-12 0 15,-5-26-1-15,5-24 1 16,17-28-1-16,7-23-3 16,7-28 2-16,-10-12-15 15,-4-13-6-15,-3-12-47 16,10-7-19-16,-18-15-46 16</inkml:trace>
  <inkml:trace contextRef="#ctx0" brushRef="#br0" timeOffset="765.2376">3422 4877 324 0,'3'9'123'0,"1"4"-66"0,0 43-40 0,-1-25 30 16,4 17-12-16,4 14-1 15,6 29-15-15,5 13-4 16,9 15-9-16,5 25-4 0,9 13 1 16,8-7-4-16,-7 7-2 15,-3-22-3-15,-8-16-1 0,-3-19-14 16,-8-21-6 0,1-17-22-16,-4-21-6 0,0-19-50 15,-7-22-23-15,0-19 17 16</inkml:trace>
  <inkml:trace contextRef="#ctx0" brushRef="#br0" timeOffset="1005.902">3425 4986 348 0,'11'29'129'0,"-4"-20"-70"0,18-18-47 0,-11 9 30 16,21-7-18-16,11-11-1 16,11-4-13-16,-1-7-6 15,0-2-3-15,-10 9-1 0,7-3 2 16,7 6-14-16,-10 7-5 16,-1 2-51-16,-10 4-22 15,-11 12-62 1</inkml:trace>
  <inkml:trace contextRef="#ctx0" brushRef="#br0" timeOffset="1246.4536">3729 5723 324 0,'-21'16'123'0,"28"-16"-66"0,25-6-40 16,-15-1 33-16,4-8-15 15,8-7-2-15,9-13-17 16,22-5-7-16,14-11-6 16,4-2-5-16,-11 6 1 0,-7 9-4 15,-4 10-1-15,-6 6-30 16,-11 16-14-16,-11 12-91 16,-7 13-67-1,-3 6 80-15</inkml:trace>
  <inkml:trace contextRef="#ctx0" brushRef="#br0" timeOffset="1772.3974">843 8436 280 0,'-21'-16'107'0,"32"-6"-58"0,20-19-55 16,-13 19 17-16,10-6-5 15,-3 0 3-15,10-7 2 16,25 1 3-16,14-4-7 16,14 4 2-16,11-7 2 0,28-6 5 15,4-10 2-15,13-15-1 16,40 0 2-16,-4-6-8 15,35-4-4-15,-18 1-4 16,26 2 0-16,-19 4-2 0,15 16-1 16,-14 2 3-16,6 19 0 15,-6 4-4-15,-36 6 1 16,-21 3 0-16,-3 6 0 16,-21 3 0-16,-22 10 2 15,-25 3-50-15,-20 6-21 16,-15 9-85-1</inkml:trace>
  <inkml:trace contextRef="#ctx0" brushRef="#br0" timeOffset="2311.7761">1492 8943 284 0,'-24'-25'107'0,"20"25"-58"0,4-28-59 15,0 19 16-15,7-13-4 16,0-6 3-16,11-10 2 15,17 7 3-15,25-7-5 16,21 7 4-16,7 2 1 0,22 20 6 0,10 9 2 16,-11 19 2-16,-14 22 2 15,-10 9-8-15,-22 19-1 16,-10 3 2-16,-17 22 0 16,-15 9-11-16,-11 10-4 15,-10 3 0-15,-7 7-1 16,-10-14 3-16,-8-2 1 15,-17-13-1-15,-4-19 1 16,7-18 0-16,-7-17 1 16,7-18 0-16,8-12 2 15,13-20-5-15,7-8-3 16,11-11 1-16,25-11 0 16,17-1-2-16,15 6 2 15,-4 4 1-15,24 9 0 16,15 9-7-16,3 1-3 15,-10-7-23-15,-14 7-11 0,-1-4-28 16,-10-3-12-16,-3-6-46 16</inkml:trace>
  <inkml:trace contextRef="#ctx0" brushRef="#br0" timeOffset="2823.2806">3380 8573 252 0,'-32'-34'96'0,"7"18"-52"0,-14-3-38 0,22 19 20 16,-19 7-8-16,5 5 2 15,-1 7-2-15,7 12-2 16,-6 17-8-16,9 17 6 0,5 4 3 15,6 7-5-15,8-1 1 16,6 3-4-16,39 32 2 31,4-25 3-31,-3-16 1 16,-1-22-6-16,0-19-3 16,-10-22-1-16,-4-15 1 15,-3-16 1-15,-7-10 3 0,-1-15-3 16,-10-13-2-1,-7-9-2-15,0 0-3 0,-10-3 1 16,-4 18 1-16,0 10-1 16,3 13 2-16,0 9 0 15,8 6 1-15,6 19-5 16,4 19 1-16,4 18 0 16,3 14 2-16,14 5 1 15,4 7 1-15,17-4-5 16,11 7 1-16,4-3-2 15,-8-10 0-15,-6-15-16 16,-1-7-5-16,-17-3-31 16,0-9-10-16,-4-9-97 15</inkml:trace>
  <inkml:trace contextRef="#ctx0" brushRef="#br0" timeOffset="4473.7104">7348 5510 192 0,'-17'-6'71'0,"10"15"-38"0,-4 1-10 16,8-7 50 15,-4 3-16-31,3 3-26 15,4 1-16-15,4-7-11 16,3 6 3-16,7-9 3 0,10 7 1 16,19-7 1-16,10-7 2 15,3-2 2-15,4-4-7 16,7-2-1-16,18-1-2 0,10-3-1 16,-7 0-6-16,-7 4 1 15,-3-4 2-15,-4 16 3 16,4-3-4-16,-8 12-3 15,-3-3 3-15,-14 3 1 16,-7-3-3-16,-11 16 1 16,-10-3-20-16,-7 6-7 15,-11 0-32-15,-11 3-13 16,-6 6-63 0</inkml:trace>
  <inkml:trace contextRef="#ctx0" brushRef="#br0" timeOffset="4758.9873">7539 6272 288 0,'3'9'110'0,"-3"1"-60"0,15-1-41 15,-8-2 27-15,10-7-11 16,8 0-2-16,0-10-5 15,6-6-1-15,15-9-9 16,21-12-3-16,18 5 1 0,-4 1-1 16,11-3 0-16,21 5-6 15,7 7 1-15,-18 7 2 16,0 2 1-16,18 10-30 16,-3 3-12-16,-12 0-44 0,-9 3-20 15,-15-12-22 1</inkml:trace>
  <inkml:trace contextRef="#ctx0" brushRef="#br0" timeOffset="5299.1108">9169 4714 272 0,'-7'-41'104'0,"3"25"-56"15,1-3-32-15,3 19 29 0,0-9-17 16,7 9-4-16,10-6-8 16,19 6 0-16,24 6-9 15,17 29 0-15,4 18 3 0,22 31-2 16,2 11 1-16,-2 8-1 15,-19 19 2-15,-17 4 1 16,-14 5 1-16,-14 14-2 16,-11 2-1-16,-14 7-5 15,-10 9-1-15,-18-10-1 16,-11-8-2-16,-14-17 1 16,-3-12 1-16,3-25-3 15,4-22 0-15,3-28 1 0,4-22 2 16,3-26-1-16,8-27 2 15,10-23-4-15,10-27 0 16,15-4 1-16,28-6 2 16,7 16-3-16,3 12 0 15,-7 22 1-15,1 19 0 16,6 22 0-16,8 21 0 16,-1 4-3-16,1 22 2 15,-1 6-21-15,-10 1-8 16,-7-8-23-16,-7 1-6 15,-7-15-53-15,-1 2-22 16,1-6 23-16</inkml:trace>
  <inkml:trace contextRef="#ctx0" brushRef="#br0" timeOffset="5794.776">11116 5382 208 0,'-14'-44'79'0,"7"41"-42"0,-4-10-30 16,8 10 20-16,-8 3-1 16,-3 3 2-16,-11 6-4 15,1 10-1-15,-12 16-12 16,-9 9 9-16,2 3 3 0,4 12-5 0,8 7 0 15,2 12-7-15,12 13 1 16,6-3-5-16,11 0-2 16,18-10 0-16,10-9 1 15,11-12-1-15,7-26 0 16,-7-12-1-16,-1-13 0 16,5-21 4-16,-5-17 3 15,-6 7-2-15,0-53 0 16,-11-4-5-16,-7-3-3 15,-10 7 6-15,-11 9 3 16,-4 13 6-16,-3 9 2 16,3 22-5-16,-3 18-3 15,0 17-5-15,4 18-4 16,3 16-3-16,7 12-1 0,3 13 2 16,8-3 0-1,10 0-10-15,7-3-5 0,21-10-23 16,15-6-8-16,7-6-15 15,-15-4-4-15,4-5-85 16</inkml:trace>
  <inkml:trace contextRef="#ctx0" brushRef="#br0" timeOffset="10077.9171">12030 4043 168 0,'0'-54'66'0,"-4"36"-36"0,4-14-24 0,0 20 17 16,0-10 3-16,0 0 5 15,0-3 0-15,0-4 1 16,0 1-17-16,0 3 0 0,0 0-1 16,0 6 1-16,0 0 1 15,0 7 9 1,0 6-7-16,-3 6-3 16,-4 12-2-16,0 20 1 15,-4 18-1-15,-3 19 0 16,0 18-1-16,0 33 2 15,0 27-1-15,3 35 2 16,7 31-8-16,11 29-4 16,15-1-2-16,-1 10-1 0,4-29 0 15,10-15 2-15,21-28-1 16,1-25-1-16,6-26-2 16,-6-24 1-16,-4-26 1 15,-11-15 2-15,-3-22-1 16,-8-16 2-16,-2-16-2 15,-5-9-1-15,-2-3-30 16,-5-10-15-16,-6-5-81 16,3 2-33-16,-4-6 31 15</inkml:trace>
  <inkml:trace contextRef="#ctx0" brushRef="#br0" timeOffset="11575.2598">12781 4146 200 0,'0'-22'74'0,"-3"16"-40"0,-4-3-16 0,0 9 25 15,-1-7-13-15,5 1 11 16,-8-10-11 0,4 4-16-16,0 2-1 0,11 10 2 15,6 13-4 1,4 15 10-16,8 19 6 15,9 35-10-15,1 18-2 16,0 16-7-16,-4 22-3 16,-3 16-2-16,-1-1-3 15,1 10 3-15,-4-15 0 0,1-13-1 16,-5-10-2 0,1-12 3-16,-1-10 0 0,1-15-1 15,-4-19-2-15,0-16 1 16,4-12-1-16,-4-10-14 15,4-18-42 1,3-10-6-16,-4-12-50 16,5-7-19-16,-1-3 26 15</inkml:trace>
  <inkml:trace contextRef="#ctx0" brushRef="#br0" timeOffset="11727.0091">13529 5015 280 0,'-7'-22'107'0,"3"15"-58"0,-3-2-44 0,4 6 24 16,-4-3-7-16,0 9-1 15</inkml:trace>
  <inkml:trace contextRef="#ctx0" brushRef="#br0" timeOffset="12085.2964">13480 4996 531 0,'-11'38'11'0,"-3"18"-3"15,7 10 0-15,-4 15 2 16,4 1-5-16,4-1-3 16,3-5-1-16,3-11-1 15,4-14 0-15,0-7 0 16,4-19-5-16,3-7-1 0,4-8 11 16,3-23 9-1,0-6 2-15,0-9 2 0,-3-22-7 16,-4-9-2-16,-3-1-3 15,-1 0-1-15,-6 4 5 16,-4 6 6-16,0 12 1 16,-4 7 1-16,1 9-7 15,-1 6-2-15,4 26-5 16,0 8-3-16,4 11 0 16,6 11 1-16,8 14 1 15,7-7 1-15,3-3-5 16,3-4 1-16,5-2-5 0,-1 0-1 15,-3-10-11-15,0 3-3 16,-8-6-23-16,-3-6-10 16,-3-6-56-16,0-7-25 15,-4-6 0 1</inkml:trace>
  <inkml:trace contextRef="#ctx0" brushRef="#br0" timeOffset="12491.3583">13473 3920 260 0,'-7'-78'96'0,"10"47"-52"0,4-13-25 0,-3 28 29 0,10-3-15 15,7 10-4-15,18-1-5 16,7 10-4-16,3 16-10 15,4 6 5-15,-7 22 4 0,-7 0 3 16,-8 9 4-16,-2 0-5 16,-15-5-1-16,-7 8-11 15,-11-3-3-15,-3-3-4 16,-7 1 1-16,-11-11-2 16,4-2-1-16,0-4-2 15,-4-5 1-15,1-4 1 0,6-10 2 16,7-2-3-1,11-4-2-15,11-2-1 0,14-14 3 16,6-2 0-16,5 0 3 16,2-10-1-16,1 3-1 15,4-3-17-15,6 4-6 16,4 2-35-16,3 1-15 16,1 5-97-1</inkml:trace>
  <inkml:trace contextRef="#ctx0" brushRef="#br0" timeOffset="13033.6762">14877 4300 256 0,'0'-10'96'0,"0"10"-52"0,0 0-51 15,0 4 77-15,3-1-19 16,1 3-6-16,-1 10-7 15,1 12-23-15,3 13 4 0,0 9 4 16,3 12-10-16,1 11-4 16,0 11-6-16,3 13-3 15,0-6 1-15,0 7 1 16,4-11-6-16,-4-2-1 16,0-16-12-16,0-6-1 15,-7-16-11-15,-3-10-2 0,-4-12-34 16,-8-12-15-16,1-10-60 15</inkml:trace>
  <inkml:trace contextRef="#ctx0" brushRef="#br0" timeOffset="13226.0331">14577 5002 296 0,'7'0'110'0,"0"6"-60"0,32-6-41 16,-15 0 25-16,12-9-4 0,6-13 2 15,0-3-13 1,15-13-4-16,17-2-9 0,7-1-6 0,4 0-1 16,-4 10-6-16,-4 3 0 15,-6 6-41-15,10 3-16 16,-3 9-84 0</inkml:trace>
  <inkml:trace contextRef="#ctx0" brushRef="#br0" timeOffset="13616.5341">15434 3717 376 0,'-18'3'140'0,"11"0"-76"16,4-3-64-16,3 0 27 0,0 9-22 15,3-2-4-15,8 2 1 16,10 0 2 0,57-6-1-1,-8 7 9-15,-10-10 5 0,-3 9-5 16,-4 4 1-16,-4 9-2 16,-7 19 1-16,-6 21-6 15,-8 14-2-15,-3 21-2 16,-1 19-2-16,-3-3-2 15,8 3 1-15,-5 3 1 16,-3-6 0-16,-6-7-5 0,6-9-1 16,0-2-19-16,-3-20-7 15,3-3-21-15,-7-6-6 16,0-10-37-16,0-6-17 16,-3-15-3-1</inkml:trace>
  <inkml:trace contextRef="#ctx0" brushRef="#br0" timeOffset="14247.0247">16849 4783 156 0,'0'-29'60'0,"0"11"-32"0,0-17-35 16,0 23 10-16,0-10 10 16,0 0 6-16,0-7 13 15,-4 4 4-15,1 0-18 16,-1 0 7-16,1 6 5 0,-1 1-1 15,1-1 3-15,-1 0-7 16,-3 6-1-16,0 4-7 16,-4 12-2-16,1 3-5 0,-4 20-1 15,-1 8-8-15,1 10 0 16,0 12-1-16,4 10 2 16,-1 9-1-16,8 10 2 15,-1-7-4-15,8-2 0 16,6-17 3-16,1-9 1 15,6-15 3-15,-3-13 1 16,1-13 5-16,2-18 5 16,1-16-3-16,0-19 2 15,-1-16-5-15,-3-9-1 16,0-6-9-16,-3 12-2 16,-4 4 2-16,-3 9 3 15,-1 9 10-15,1 13 3 16,-1 12-8-16,1 16-3 0,3 16 0 15,3 12 3-15,4 13-6 16,15 9-2-16,2 9-3 16,8-5 0-16,0 2 0 15,0-9 0-15,0-6-18 16,-4-10-7-16,-3 1-35 16,-4-7-15-16,0-3-96 15</inkml:trace>
  <inkml:trace contextRef="#ctx0" brushRef="#br0" timeOffset="14745.2134">17844 4566 228 0,'-11'0'88'0,"7"16"-48"0,1-22-23 0,3 6 27 16</inkml:trace>
  <inkml:trace contextRef="#ctx0" brushRef="#br0" timeOffset="15087.1397">17822 4576 478 0,'0'6'41'16,"-3"-9"-21"-16,3 0 3 0,0 3 0 16,0-3-7-16,0 3-4 15,0 0-3-15,3 6-1 16,4-6-4-16,0 6-1 16,4 0 3-16,3-6 1 15,7 0 1-15,8 0 0 16,6 0 0-16,7 4 0 0,8-4 0 15,-5-4 2 1,1 1-3-16,11-3-2 0,13-3 0 16,40-32-1-1,-15 9 2 1,-10-2 1-16,-11 6-1 16,-11 6-1-16,-10 3-6 15,-11 10 1-15,-6-1 4 16,-8 1-17-1,-7 9-6-15,-3 0-7 16,-18 9-27 0,-4 1 4-16,-3-4-14 15,-3 3-3-15,-5 4-76 16</inkml:trace>
  <inkml:trace contextRef="#ctx0" brushRef="#br0" timeOffset="15404.1088">18256 3817 348 0,'0'0'132'0,"0"0"-72"0,0 3-70 15,4 22 66-15,-1 7-22 0,4 18-9 16,7 6-7-16,4 19-12 16,3 13-2-16,0 9 0 0,11 7-2 15,0 2-2-15,0-5-4 16,-1-1 0-16,-6-9-9 16,3-6-4-16,-6-16-18 15,-5-10-5-15,1-18-41 16,-4-16-17-16,-3-15-35 15</inkml:trace>
  <inkml:trace contextRef="#ctx0" brushRef="#br0" timeOffset="15958.8608">19329 3391 272 0,'0'-44'101'0,"0"40"-54"0,0 4-28 16,0 0 26-16,0 4-17 15,3 14-3-15,4 14-6 0,0 15-3 16,4-10-8-16,-4-8 1 0,11 43 2 16,-4-13-4-16,3 39-2 15,1-17-2-15,3 38-3 16,-3-18-2-16,3 24 1 15,-3-18 1-15,3 9 2 16,-4-13-19-16,1-9-8 16,-4-15-31-16,0-14-13 15,-3-11-71 1</inkml:trace>
  <inkml:trace contextRef="#ctx0" brushRef="#br0" timeOffset="16453.8815">20062 3412 256 0,'-10'-21'96'0,"10"5"-52"16,-7 16-27-16,0 0 27 0,0 6-21 15,0 0-3 1,-7 32-8-16,-4 9-7 15,-7 19 4-15,8-10 1 0,-1-9-1 16,0 35 0-16,4-13-5 16,4 34-3-16,3-9 4 15,10 26 1-15,1-17 4 0,13-3 1 16,-3-15-1 0,18-7-1-16,-4-12 1 0,15-19 4 15,-8-6-6-15,28-32-2 16,-6 1 1-16,10-38 0 15,-11 6 3-15,8-44 1 16,-8 16 10-16,8-38 4 16,24-63-9-16,-24 10-2 15,-33 16-8-15,-20-4-2 16,-22 4-11-16,-13 9-3 16,-26 16-13-16,-20 5-5 15,-8 30 4-15,11 14 1 16,3 23 7-16,8 16 2 15,10 12-5-15,21 6 0 16,4 0-21-16,14 4-9 16,11-1-93-1,10-6-49-15,4-6 92 16</inkml:trace>
  <inkml:trace contextRef="#ctx0" brushRef="#br0" timeOffset="16739.7815">20807 2431 300 0,'7'-31'112'0,"11"34"-60"0,13 6-32 16,-13 4 32-16,10 18-19 0,4 19-6 16,3 26-10-1,-3 21-3-15,3 31-8 16,8 26-2-16,2 15 0 0,5 13-5 15,-18-56 1-15,-8-23 0 0,1 48 2 16,-4-23-3-16,-10 32-2 16,-1-25-12-16,-13 31-5 15,-1-31-18-15,-6 25-6 16,-1-29-83 0,-3 11-63-16,3-20 71 15</inkml:trace>
  <inkml:trace contextRef="#ctx0" brushRef="#br0" timeOffset="18465.3035">8026 9759 316 0,'-32'6'118'0,"28"-12"-64"0,-6 9-48 0,6 0 25 15,4-3-17-15,0 9-5 16,11 1 0-16,7 9 2 15,6-7-6-15,4 7 4 0,1 3 1 16,-1-6-3-16,4-7 1 16,10-3 1-16,14-3 5 15,11 1-6-15,8-14 0 16,-8-2-2-16,7-4 1 16,10-6-6-16,1 9-1 0,3-2 0 15,-10 5 0-15,-15 10 0 16,-10-3 0-16,-7 3 2 15,-4 3 3-15,-6 7-4 16,-8-4-3-16,-7 3-24 16,-3-5-7-16,-8 5-63 15,-3 3-26-15</inkml:trace>
  <inkml:trace contextRef="#ctx0" brushRef="#br0" timeOffset="18810.9028">8304 10517 344 0,'-14'19'129'0,"11"-12"-70"0,-1-4-56 0,4-3 28 16,0 0-20-16,4 0-4 15,6-3 5-15,8-1 1 16,14 1-6-16,-8 0 5 0,29 0 3 16,0-3-3-16,-3-1 1 15,10 1-6-15,17 0-2 16,8 3-2-16,7-3 0 16,-15-1-2-16,1-2-1 15,3-1 1-15,7 1 1 0,0 0-3 16,-10 6-2-16,-11-4-27 15,-14-2-12-15,-7 9-61 16,-4 0-23-16,-7-6-14 16</inkml:trace>
  <inkml:trace contextRef="#ctx0" brushRef="#br0" timeOffset="19411.6997">10047 8953 288 0,'-56'-28'110'0,"42"28"-60"0,-4-25-39 0,11 15 26 16,3-6-18-16,4-5-5 16,11-5-3-16,10-2 0 15,7 3-5-15,8 3 7 0,13 13 4 16,36 21-1-16,6 23 3 16,1 18-4-16,7 19-1 0,3 7-2 15,-7 21 0 1,-17 0 0-16,-7 1 0 0,-18 15-2 15,-15 9 1-15,-17 0-6 16,-13-5-3-16,-19 5-1 16,-10-12-1-16,-14-10 0 15,-8-5 0-15,1-20 0 16,3-18 2-16,0-13-1 16,0-19-1-16,1-19-2 15,2-18 1-15,8-26-1 16,7-18 0-16,14-3 0 15,14-7 0-15,7 0 0 16,11 13-2-16,17 12 3 0,25 16 0 16,11 16 3-16,-8 16 3 15,-3 5-2-15,-3 7 0 16,-4-3-6-16,3-3 0 16,-3-1-23-16,-7-8-11 15,-3-7-22-15,-8-10-11 16,-3-2-90-1,-4-4-43-15,-7-3 103 16</inkml:trace>
  <inkml:trace contextRef="#ctx0" brushRef="#br0" timeOffset="19893.5377">11772 9339 208 0,'-14'-26'79'0,"-4"33"-42"0,4-32-17 16,7 15 24-16,0-2-11 16,-3-4-2-16,-1 3 4 15,-3 1 2-15,0 6-19 16,-4 6-2-16,1 15 1 0,-1 14-5 16,0 11-2-16,1 14-1 15,3 8 1-15,3 10-3 16,4 10 1-16,7-1-3 15,3 1 0-15,4-10-1 16,11-6 0-16,7-16-2 16,3-12-2-16,14-13 3 15,4-19 0-15,0-15 3 16,0-23 3-16,-7-15 0 0,-11-15 0 16,-7-14-1-16,-7-8 0 15,-7-1-2-15,-3 7-1 16,-4 9 1-16,0 12 1 15,0 16 12-15,3 48 5 16,4 15-12 0,4 18-7-16,3 11-1 15,0 5-3-15,7 4-1 16,4 5-2-16,7-2-1 16,3-6-7-16,11-7-4 15,0-9-10-15,-4-10-3 0,-3-12-23 16,-4 0-10-16,-7-10-98 15</inkml:trace>
  <inkml:trace contextRef="#ctx0" brushRef="#br0" timeOffset="20327.6523">12926 7247 312 0,'-11'-25'118'0,"4"16"-64"0,-14-1-45 0,7 4 27 16,-4 0-9-16,1 3-1 15,-8 3-6-15,-3 6 0 16,-1 13-11-16,5 18 6 0,-1 20 4 16,4 21-8-16,10 26-3 15,8 24-1-15,10 45 0 16,14 40-1-16,14 44-1 16,11 35-1-16,7 18 0 15,4 7-5-15,10-29-1 0,14-25 5 16,7-43 5-16,-7-35-4 15,-7-35-2-15,0-34-4 16,11-28 1-16,3-28-37 16,0-26-16-1,-14-15-92-15,-3-19-38 0</inkml:trace>
  <inkml:trace contextRef="#ctx0" brushRef="#br0" timeOffset="21230.7338">13582 8329 212 0,'-14'-60'82'0,"10"35"-44"0,-3-6-25 0,4 21 22 16,-1 4-7-16,1 0 0 15</inkml:trace>
  <inkml:trace contextRef="#ctx0" brushRef="#br0" timeOffset="21468.798">13550 8200 471 0,'11'29'33'0,"3"14"0"15,14 17-7-15,4 12-2 16,3 10-4-16,7 12-3 16,1 12-7-16,-1 1-2 15,-3 15-4-15,-7-3-1 16,-4-3-3-16,0-3-1 16,-3 0 1-16,-4-12 2 15,0-14-3-15,-3-5 0 16,-4-19-10-16,0-13-3 15,-3-13-17-15,-1-8-6 0,-3-11-11 16,25-58-117 15</inkml:trace>
  <inkml:trace contextRef="#ctx0" brushRef="#br0" timeOffset="21994.0686">14397 8937 276 0,'-4'10'104'0,"1"-1"-56"0,-15 0-41 0,15-5 23 15,-4 2-5-15,-4 3 0 16,0 7-12-16,4 6-3 15,0 6-6-15,4 7-1 0,3 12 3 16,0 9 1-16,3 0 1 16,1 4-2-16,6 3-1 15,1-10-1-15,3 0 0 16,0-2-2-16,4-20 1 16,3 0-2-16,4-15-1 15,3-10 1-15,4-6 1 16,-1-9-1-16,1-19 2 15,-11-7 2-15,1-18 2 16,-12-19-1-16,-10 12-1 16,-7-6-3-16,0 10 1 0,-4 6 2 15,1 9 4-15,-1 10 2 16,1 9 1-16,-1 6-2 16,4 13-1-16,7 12-5 15,4 7-3-15,6 9 2 16,11 9 2-16,8 4-2 15,6 6 0-15,0-6-1 16,4-4 1-16,0 4-4 16,-8-10 0-16,1-6-1 15,-4-3 0-15,1-4-18 16,-5-2-7-16,1 3-24 16,-4-7-10-16,-3 4-104 15</inkml:trace>
  <inkml:trace contextRef="#ctx0" brushRef="#br0" timeOffset="23239.3348">15533 8423 172 0,'-39'-141'66'0,"32"122"-36"0,-4 7 2 16,8 5 27-16,-4-2-16 16,0 6-5-16,3-7-13 15,4 4-6-15,0 3-11 16,7 3 6-16,7 16 5 0,15 18 3 16,13 19 2-16,11 16-5 15,0 7-1-15,-4 18-13 0,-7 0-2 16,1 19-1-16,-1-10 1 15,-3-3-4-15,-7-2-1 16,-8-11 1 0,-6-11 2-16,-4-7 0 0,-7-13 2 15,-7-12-24-15,-7-13-11 16,-3-9-19-16,-5-15-6 16,1-23-84-1</inkml:trace>
  <inkml:trace contextRef="#ctx0" brushRef="#br0" timeOffset="23450.6245">15434 8887 252 0,'0'3'96'0,"7"7"-52"16,11-4-32-16,-11-3 26 0,7-3 2 16,14-9 3-16,14-13-15 15,11-16-4-15,0-3-14 16,0-3-2-16,11 4-1 0,17-7-3 15,7 15-1-15,-3 7-12 16,-11 9-4-16,-7 7-43 16,-7 9-17-16,-11 0-71 15</inkml:trace>
  <inkml:trace contextRef="#ctx0" brushRef="#br0" timeOffset="23977.0995">16658 7918 312 0,'-10'10'118'0,"-8"8"-64"0,14-2-48 0,-3-7 25 15,-7 4-19-15,0 15-5 16,-3 4-2-16,-1-1 1 16,4 3-3-16,0 4-2 0,3 6 2 15,4-6-4-15,3-4 0 16,12-3 5-16,6 1 2 0,7-4-7 16,4-6-4-16,6-3-2 15,5-7-1-15,-1 7 2 16,0-6 2-16,7 2 2 15,15 1 3-15,17 6 0 16,4 0-1-16,-11 6 3 16,-4-6 0-16,-6 0 7 15,-5-3 6-15,-6-3 7 16,-7-1 3-16,-11 4 4 16,-6-6 1-16,-12 12-10 15,-10-7-3-15,-10 1-12 0,-5 0-4 16,-6 6-4-1,-14 0 0-15,-14 3-11 0,-11 4-5 16,-4-4-10 0,8-6-5-16,6-3-9 0,8 0-1 15,3-10-15-15,11-6-5 16,7-12-70 0</inkml:trace>
  <inkml:trace contextRef="#ctx0" brushRef="#br0" timeOffset="24202.4572">16757 7918 368 0,'-11'-3'137'0,"11"3"-74"0,4 0-58 0,-1 3 30 0,8-3-14 16,0-6 0-16,3-4-3 15,10-15-2-15,8 3-8 16,25-12-5-16,3-4-2 0,3-2-1 15,-3 8 2-15,-7 1-17 16,3 6-4-16,1 6-46 16,6 6-18-16,-3 7-80 15</inkml:trace>
  <inkml:trace contextRef="#ctx0" brushRef="#br0" timeOffset="24546.3188">17339 6818 340 0,'11'9'126'0,"13"10"-68"0,19 28-46 0,-12-22 32 15,15 9-12-15,7 26-1 16,7 15-13-16,11 29-6 16,13 21-7-16,5 29-4 0,-12 12 0 15,-6 22-1-15,-18 10 0 16,-7 2 6-16,-15 7 4 0,-3-9-8 16,-6-7 0-16,-8-15-9 15,-7-23 0-15,3-24-35 16,5-26-14-1,-5-31-121 1</inkml:trace>
  <inkml:trace contextRef="#ctx0" brushRef="#br0" timeOffset="25071.968">18754 6539 216 0,'0'-38'82'0,"0"38"-44"0,-7-22-14 0,3 22 29 0,1-9-9 16,-1 5-2-16,1-5-10 15,-1 3-5-15,0 6-15 16,1 6-1-16,-4 29 2 0,0-7-7 16,3 44-1-16,1-13 3 15,6 61 5-15,-3-20-5 16,14 69 0-16,-3-21-4 16,31 59-1-16,-6-32-1 15,20 60-2-15,-3-37 1 16,10 28-1-16,61 147-3 15,-15-107 2-15,-17-84-10 0,-43-104-3 16,-6-12-17-16,-1-25-6 16,-7-6-62-16,4-35-27 15</inkml:trace>
  <inkml:trace contextRef="#ctx0" brushRef="#br0" timeOffset="25778.5229">19611 6811 296 0,'0'7'112'0,"0"-7"-60"0,11 47-41 0,-11-35 28 0,7 20-10 15,-4-7-2 1,8 28-9-16,-1-9-3 0,8 31-9 16,-4-3 0-16,14 41 4 0,-3-19-6 15,10 28 0-15,-3-21-4 16,3 40-1-16,-3-25-10 16,3 12-3-16,-7-18-17 15,4-6-6-15,-7-17-31 16,0-21-14-16,-4-9-44 15</inkml:trace>
  <inkml:trace contextRef="#ctx0" brushRef="#br0" timeOffset="26227.9539">20433 7642 220 0,'-21'-9'82'0,"21"9"-44"0,-28 25-25 0,20-19 22 16,-2 16-16-16,-1-3-3 16,1 15 5-16,-1-2 4 15,4 15-13-15,0-10 2 0,3 20 2 16,4-7 5-16,11 19 2 16,-4-13-17-16,11 1-7 15,-4-7 5-15,11-9 6 16,-4-7 0-16,7-21 2 0,-3-4-5 15,-1-28 1-15,-2 10-3 16,-8-29 0-16,0 7-1 16,-7-25 0-16,0 9-2 15,-11-7 1-15,1 10 2 16,-4 1 2-16,0 2 8 16,7 38 4-1,0-1-7 1,7 36-2-16,0-10-4 15,7 15 1-15,-4 1-6 16,12 12-1-16,-1-12-7 16,18 15-3-16,-8-12-25 15,15-3-10-15,-7-7-26 0,7-3-10 16,-7-9-69 0</inkml:trace>
  <inkml:trace contextRef="#ctx0" brushRef="#br0" timeOffset="26902.8686">21347 7623 288 0,'-25'4'107'0,"25"-4"-58"0,-18 9-40 0,15-9 25 16,-1 6-10-16,1-3 0 16,-1-3-13-16,1 0-4 15,3 0-5-15,0 0 7 0,3 0 4 16,1 0 2-16,10 0 4 16,-4 0-2-16,12-3-1 15,-5-3-2-15,15 6-1 16,-4-3-3-16,7-3-1 15,-6 2-5-15,17-5-1 16,-8 3-1-16,19-4-2 0,-8 1 1 16,4 0 1-16,-7-1-1 15,0 1-1-15,-7-1 1 16,-4-2 1-16,-7 2-28 16,-3 1-9-16,-4 0-18 15,0-1-8-15,-3 7-68 16,-4-3-64-1,0 3 71-15</inkml:trace>
  <inkml:trace contextRef="#ctx0" brushRef="#br0" timeOffset="27217.9297">21601 7141 328 0,'0'3'123'0,"0"-3"-66"0,0 6-44 0,0-3 30 16,0 10-20-16,0-4-2 16,7 29-9-16,0-4-2 15,3 26-6-15,11 34-3 0,-6-25 0 16,-1-10-1-16,3 20 0 15,-3-7 0-15,8 6 2 16,-5-12-14-16,1-3-5 16,0-7-20-16,-1-15-6 0,-3-3-68 15,4-20-30-15,0-5 26 16</inkml:trace>
  <inkml:trace contextRef="#ctx0" brushRef="#br0" timeOffset="27698.406">22087 6827 272 0,'-14'-9'104'0,"14"9"-56"0,0-32-38 0,0 29 23 15,0-16-7-15,0 4-1 16,4-14 0-16,-1 7 1 15,19-6-14-15,-5 6 6 0,29 16 3 16,-7 0 0-16,17 31-1 16,-6-6-4-16,20 37-2 15,-10-6-6-15,11 29 0 16,-11-7-1-16,-4 19 1 16,-6-13 0-16,-19 19 2 15,-2-12-5-15,-22 12-1 16,0-18 0-16,-25 5 0 15,4-15-5-15,-11-3 1 16,1-10-2-16,-5-12 0 16,5-6-3-16,-5-13 1 0,5-3 0 15,6-13-1-15,4-2 4 16,10-14 0-16,1 7-2 16,10-3 2-16,-4-3 1 15,22 12 2-15,-4-3-3 16,22 4 0-16,-8-4-6 15,14-3-3-15,-10 6-25 16,0-6-10-16,-4 0-32 16,-3-16-12-16,-7 7-62 15</inkml:trace>
  <inkml:trace contextRef="#ctx0" brushRef="#br0" timeOffset="27998.7467">22659 5830 432 0,'28'-25'162'0,"-28"25"-88"0,64 6-62 0,-57-3 37 16,24 22-17-16,-2-6-3 15,13 41-13-15,-7-10-3 16,29 53-7-16,-11-15-4 0,17 56-1 15,-10-21-1-15,-3 52 0 16,-8-27 2-16,-3 40 1 16,-7-28-1-16,-4 15-2 0,-7-27-4 15,-7 8-2-15,-3-24-24 16,-4-10-8-16,-3-12-35 16,-4-19-14-16,0-16-99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9:08:40.6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1961 5250 260 0,'11'-41'99'0,"-7"19"-54"0,3 0-35 0,-7 13 23 15,0-10-7-15,-7 3-1 16,3-6-2-16,-3 4-3 16,0-11-10-16,0 1 2 0,-4 6 4 15,-3-6-4-15,0 3-2 16,-7-7-5-16,-11 14-2 16,-10 2-1-16,-1 10 1 15,-6 3-4-15,3 12-2 16,0 7 4-16,-10 21 1 15,-4 1-3-15,-18 12 1 16,8 13-2-16,6 9 0 16,8 22 2-16,6 3 2 15,12 0-3-15,6 29 0 16,4 15 1-16,10 0 0 16,7 22-3-16,8-9 2 15,14-10 1-15,13-3 0 0,26-16 0 16,6-18 0-1,8-19 0-15,-8-19 0 0,18-10 0 16,18-15 0-16,7-22 2 16,-11-6 1-16,0-22-6 15,-3-16-2-15,10-22 2 16,0-6 3-16,-17-4-1 16,-8-8 0-16,-13-10 3 15,-11-10 1-15,-11 0-1 16,-14 1 1-16,-14 9 0 15,-10 12 1-15,-22 10 2 16,-17 16 1-16,-18 9-6 0,7 25 0 16,-7 15-6-16,-11 10 1 15,-14 16-5-15,15 0 1 16,6-4-12-16,26-8-2 16,20-7-26-16,21-10-9 15,19-9-82 1</inkml:trace>
  <inkml:trace contextRef="#ctx0" brushRef="#br0" timeOffset="375.3138">2713 5275 304 0,'-42'-16'112'0,"20"10"-60"0,-16 6-50 16,20 6 25-16,-3 7-14 16,0 18 0-16,3 29-3 15,-14 6 1-15,8 25-6 16,-1 18-1-16,11 14 0 0,14-4 2 15,3 16 3-15,8-1-2 16,14-2 1-16,13-10-7 16,15-3-1-16,18-21 0 0,-8-20 0 15,4-22-5-15,-3-30-1 16,17-26-15-16,-7-13-4 16,0-15-36-16,-7-10-13 15,-14-6-54 1</inkml:trace>
  <inkml:trace contextRef="#ctx0" brushRef="#br0" timeOffset="659.9917">3069 5325 304 0,'-7'-6'112'0,"4"0"-60"15,3 6-50-15,0 6 25 0,7 6-5 16,10 17 4-16,12 11-5 16,9 23-1-16,-2 9-11 15,2 25-3-15,5 16 0 0,-12 3-3 16,5 7 0-16,-1-4-3 16,4-13-3-16,-7-8-16 15,3-8-7-15,7-11-12 16,-14-20-3-16,-3-18-194 31,-7-25 95-31</inkml:trace>
  <inkml:trace contextRef="#ctx0" brushRef="#br0" timeOffset="900.7431">3006 5187 348 0,'10'10'129'0,"4"5"-70"0,11 4-64 0,-7-10 20 16,13-2 2-16,19-4 6 15,-1-3-12-15,1-3-4 16,3 0-4-16,7-1-5 0,10 4 1 16,1 0 1-16,-8 4 2 15,-3 2-25-15,-14 0-12 16,-11 0-62-16,-10 7-90 15</inkml:trace>
  <inkml:trace contextRef="#ctx0" brushRef="#br0" timeOffset="1125.5634">3390 5893 332 0,'4'18'126'0,"3"-8"-68"0,3-16-48 15,1-1 28-15,10-8-6 16,18-7 1-16,14-7-14 16,7-8-6-16,3-1-8 0,-6 4-4 0,10-1 0 15,-11 7-10-15,4 6-4 16,-7 6-29-16,0 7-10 16,-7 6-70-16,-14 12-29 15,-8 4 35 1</inkml:trace>
  <inkml:trace contextRef="#ctx0" brushRef="#br0" timeOffset="1621.9641">1005 7507 316 0,'-10'-6'118'0,"-1"6"-64"0,8-3-56 16,3-3 22-16,7 6-12 15,0 0 0-15,7 0-2 16,11 6-1-16,13-3-3 16,33-3 3-16,10 6 1 0,11-6 6 15,42-9 3-15,0-19 0 0,39-16 4 16,0-6-5-16,21-7 0 16,7-2-6-16,7-1 0 15,7 4-5-15,-21 6 0 16,14 6-1-16,-28 9-2 15,-10 10 3-15,6 6 0 16,-7 7-4-16,-35-1 1 16,-14 4-7-16,11 6 0 31,-39 3-74-31,-29 6-33 16,-35 13-41-1</inkml:trace>
  <inkml:trace contextRef="#ctx0" brushRef="#br0" timeOffset="2401.7224">2028 8388 296 0,'0'-3'112'0,"-3"3"-60"0,3-15-54 0,3 12 20 16,5-16-7-16,6-6 3 16,14-4 2-16,21-2-1 15,11 3-7-15,-3 0 8 0,-8 3 4 16,0-1-2-16,1 14 2 15,-11 6-2-15,-1 6-2 16,-9 9 3-16,-5 0 0 0,-10 23-8 16,-10 5-4-16,0 7-4 15,-8 3 0-15,0 4-2 16,-3-1-1-16,0 0-2 16,4-13 1-16,3 7 1 15,3-6 2-15,4-3-3 16,8-10-2-16,16-7 2 15,15 1 0-15,4-9-2 16,6-4 2-16,4-6 1 16,0-3 2-16,18 0-3 15,13 3 0-15,-6 3 3 0,-11 6 1 16,-3 1-4-16,-4 5 1 16,-4 1 4-16,-14 3 5 15,-3 15 8-15,-14-9 4 16,-11 7-2-1,-14 2-1-15,-14 4-8 0,-10 6-4 16,-5-4-3-16,1 7-3 16,-14 7 1-16,-7 8-1 15,-25-5 0-15,3-4 0 16,1-3-7-16,10-3-3 16,-7-9-12-16,14 0-4 15,-7-10-8-15,18-9-2 16,14-7-20-16,6-5-9 15,8-7-38-15,4-7-17 16</inkml:trace>
  <inkml:trace contextRef="#ctx0" brushRef="#br0" timeOffset="7537.4355">10100 3927 292 0,'-7'0'110'0,"0"9"-60"0,7-15-39 15,0 6 28-15,0 6-12 0,0-6-1 16,0 6-17-16,0-6-6 16,3 3-2-16,1 1 7 0,0 2 16 15,-1 0-4 1,1-3-5-16,-1 0-2 15,4-3-4-15,35-9 2 32,15 3-4-17,3-1-2-15,0 4 0 16,-7 6-3-16,-4 1 1 16,1-4-4-16,-1 6 0 15,-3-3 3-15,0 3 3 16,3 1-2-16,-7-4 0 15,1 0-1-15,-4 0 1 0,-8 0-2 16,1 3 2-16,-4-2-2 16,-7-4 2-16,-3 0-4 15,-4 6 0-15,0-3 3 16,-7-3 3-16,-3 6-2 16,-1-3 0-16,1 7-1 15,-4-10-2-15,-4 12-43 16,1-5-19-16,-8 5-143 15</inkml:trace>
  <inkml:trace contextRef="#ctx0" brushRef="#br0" timeOffset="7956.8665">10125 4720 328 0,'-4'3'123'0,"4"-3"-66"0,0-3-55 0,0 3 23 15,0 0-6-15,0 0 1 16,0-3-5-16,4 0 1 0,3 0-9 16,3 3 2-16,12 0 2 0,13 6-2 15,11 0 2-15,14 4-6 16,0-4-1-16,-7 0 0 16,7 0 0-16,3-3-5 15,11-3 1-15,11 0 0 16,-11-3 2-16,-7 0-1 15,-7-3-1-15,-4 3 1 16,-6 0 1-16,-4 3-32 16,-8 3-14-16,-2 3-108 15,6 0-72 1,-10 4 91-16</inkml:trace>
  <inkml:trace contextRef="#ctx0" brushRef="#br0" timeOffset="8768.0876">12312 3384 260 0,'-39'-9'99'0,"18"9"-54"0,-14-10-26 15,21 10 29-15,-4 0-6 16,0-3 0-16,4-3-12 15,0-3-6-15,4-1-14 16,2 1-2-16,8-10-1 0,11-3-3 16,21-3-3-16,10 3 2 15,15 3 0-15,-5 0 3 16,12 13 1-16,17 3 1 0,7 12 0 16,1 10 4-16,-19 9 3 15,-10 7 3-15,-14 6 3 16,-11-1 0-16,-7 20 2 15,-10 6-11-15,-14 3-4 16,-11-3-5-16,-15 6 0 16,-6-3-2-16,-7-3 2 15,3-7-2-15,4-6-1 16,3-9-2-16,4-12-1 16,7-1 2-16,7-6 0 15,7-3-2-15,17-6 0 16,12-4 2-16,13-2 0 15,4-1-2-15,7 1 2 16,14 5-1-16,18 7-2 0,6 0-2 16,-13 3 1-16,-11-3 3 15,-4 10 3-15,-6-1 0 16,-11 10-1-16,-11-1 1 16,-10 11 1-16,-11-4-1 15,-7 3-1-15,-11 0 5 16,-3 0 4-16,-10 0-3 15,-15-3 2-15,-18 3-5 16,-13 1 0-16,-8 2-1 16,4-3-2-16,-3-6 1 15,-15-9-1-15,-3-1-11 16,10-12-3-16,11-6-9 0,11-7-2 16,14-9-16-16,13-6-4 15,12-10-18-15,13-15-5 16,15-10-96-1</inkml:trace>
  <inkml:trace contextRef="#ctx0" brushRef="#br0" timeOffset="9142.6539">13988 2092 296 0,'-14'-12'112'0,"6"12"-60"0,1 19-41 16,4-10 26-1,-8 7-11-15,1 6-1 0,-4 9-5 16,-4 10-3-16,4 22-9 15,3 18 1-15,4 16 2 0,7 26 2 16,0 46 3-16,11 41-9 16,-4 28-4-16,3 32-2 15,1 3-1-15,7-4-3 16,17-8 2-16,21-39-4 16,8-27 1-16,6-39-7 0,-6-15-3 15,-4-25-23-15,0-18-9 16,-7-14-115-1</inkml:trace>
  <inkml:trace contextRef="#ctx0" brushRef="#br0" timeOffset="9401.036">14700 4613 332 0,'-7'0'123'0,"4"0"-66"0,-1-3-47 16,1 3 30-16</inkml:trace>
  <inkml:trace contextRef="#ctx0" brushRef="#br0" timeOffset="9863.4619">14672 4604 617 0,'-11'-13'39'0,"1"-9"-20"16,-4-6-5-16,3-9-1 0,-3-4-5 16,0-16 0-16,3-12-4 15,4-18-1-15,4-17-1 16,3-2-2-16,7-10-2 0,14 0 1 15,7 12 1-15,4 7 2 16,0 22-3-16,-1 15-2 16,1 16 2-16,-4 22 0 15,-6 19-2-15,-1 19 2 16,-4 21 1-16,1 7 0 16,0 3 0-16,-4 3 2 15,0 7-1-15,0-7-1 16,0-3 1-16,4-6 1 15,3-13-1-15,11-9 2 16,3-16-2-16,7-9-1 16,11-16 1-16,-3-10 1 0,-8 1-1 15,-3 0-1 1,0 3 1-16,6 34-1 16,-2 19 0-1,-4 9 0-15,-4 17 0 16,-3 14 0-16,-4-5 2 15,0 40 1 1,0-6-4 0,-3-3 1-16,-7-6-22 15,-4-13-8-15,-4-9-27 16,1-7-11-16,-1-9-70 16,1-3-64-16,-4-16 74 15</inkml:trace>
  <inkml:trace contextRef="#ctx0" brushRef="#br0" timeOffset="10584.7421">15720 2538 288 0,'-14'-19'110'0,"3"19"-60"0,1-16-41 16,2 7 25-16,1-1-6 15,0 1 3-15,7-7-11 16,-3 7-2-16,6-1-10 16,4-5-3-16,8-1 1 0,6-3-1 15,3 4 0-15,1 2 3 16,0 7 3-16,3 6 5 16,0 6 2-16,0 3-1 15,-3 1 2-15,-4 6 3 16,-10 9 1-16,-4 3-6 15,-7 9-2-15,-4-2-12 0,-3-1-1 16,-3-5-2-16,-1 2 2 16,4-6-1-16,0 0-1 15,4 0-2-15,-1-6-1 16,8 0 2-16,3 0 2 16,7 0-2-16,7-1 0 15,7 1-1-15,14 0-2 16,1-6 0-16,3 5 3 15,3 7 0-15,-10-6 3 16,-4 6-3-16,-3 0 0 16,-7 7 1-16,-4-7 0 15,-7 0 2-15,-4-3 3 16,-10 3 13-16,-3 0-7 16,-15-3-3-1,-10 9-5-15,-7 1-3 0,-11-1 1 16,0-3-1-16,4 0-11 15,3-2-3-15,7-4-15 16,7-1-7-16,8-8-20 16,10 3-7-16,10-13-11 15,11 3-4-15,15-12-67 16</inkml:trace>
  <inkml:trace contextRef="#ctx0" brushRef="#br0" timeOffset="10812.2459">16422 3782 292 0,'-35'7'110'0,"27"-4"-60"0,5-3-39 0,3 0 26 16</inkml:trace>
  <inkml:trace contextRef="#ctx0" brushRef="#br0" timeOffset="10944.7418">16387 3789 545 0,'17'-3'39'0,"11"-4"-21"15,-6-2 1-15,41-4 1 0,1-2-7 16,-1-4 0-16,8 0-7 15,17 0-2-15,0 4-2 16,0 2 1-16,-10 7-33 16,-8 3-14-16,-6-1-53 15,-1 11-21-15</inkml:trace>
  <inkml:trace contextRef="#ctx0" brushRef="#br0" timeOffset="11365.2879">17558 2513 364 0,'-4'-26'134'0,"4"14"-72"0,-3 15-52 0,6-6 30 15,-3 3-13-15,0 12-1 16,4 10-2-16,3 10 0 16,7 9-13-16,4 21 2 0,-1 20 3 15,11 18-8-15,-6 16-2 0,2 16-4 16,-3 6-2-16,4 6-2 15,0 7 1-15,7-14-4 16,31 30 1 0,-14-42-18-1,-6-34-8-15,-8-19 0 16,-7-19 3-16,-3-15-25 16,-11-16-10-16,0-16-100 15</inkml:trace>
  <inkml:trace contextRef="#ctx0" brushRef="#br0" timeOffset="11679.2397">17872 1722 328 0,'35'-6'123'0,"-14"12"-66"0,36 4-44 0,-33 9 28 16,15 21-8-16,3 20 1 15,4 25-11-15,7 21-3 16,14 29-12-16,14 19-5 0,1 21-2 0,-8 20-1 16,-14 15 2-1,-11 3-1-15,-10 10 2 16,-11-60-13-16,-7 59-3 0,-10-15-1 15,-4-19 1-15,-11-15 1 16,-6-26 0-16,-4-12-24 16,-8-19-9-16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9:08:55.2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2484 4698 200 0,'-4'-25'77'0,"1"16"-42"0,-1-7-10 0,0 3 27 15,1-2-15-15,-1-10-6 16,-10-4-10-16,7-5-1 16,-7-4-11-16,4 7 1 0,-12-1 1 15,-6-2 0-15,0 6 3 16,-11 0-1-16,7 2 0 15,-10 8 1-15,0 8 2 16,3 10-7-16,-7 10-3 16,4 8-1-16,-15 23-1 15,-17 16-5-15,0 12 1 16,7 12 0-16,0 23 2 16,14 30-3-16,-3 23-2 15,10 6 2-15,11 7 0 16,3 15 1-16,14-10 2 15,15-2-3-15,6-13 0 16,8-16 1-16,17-13 2 16,7-18 1-16,32-6 1 0,14-19-5 15,-7-16 1-15,4-19 2 16,24-25 1-16,8-18-1 16,-8-10 1-16,4-19-2 15,7-12-1-15,0-13 3 16,-18-25 0-16,-17-3-1 15,-15-13-2-15,-7 0 1 16,-6-9-1-16,-15 0 0 16,-10 10 0-16,-15 8-3 15,-10 10 2-15,-17 13 5 16,-22 9 5-16,-21 16-5 16,-11 12 0-16,1 13-4 15,-18 9-1-15,-8 7-4 0,12-4 1 16,13 1-7-16,22-1-1 15,10 1-26-15,21 5-11 16,22 1-23-16,17-3-7 16,18 2-53-1</inkml:trace>
  <inkml:trace contextRef="#ctx0" brushRef="#br0" timeOffset="422.4538">3577 4993 368 0,'-17'-50'140'0,"-1"21"-76"0,0-18-64 16,8 29 27-16,-8-4-4 15,0-4 6-15,4 5-16 16,-3 5-5-16,-12 16-5 16,-2 9-3-16,-15 26 1 0,-7 18-1 15,7 25 0-15,4 13 0 16,3 29 0-16,7 14 0 16,15 11 0-16,9 8-3 15,16 7 0-15,20-19 2 0,11-9 2 16,10-16 6-16,0-22 4 15,-3-25-4-15,21-19-2 16,11-22-2-16,6-21 0 16,-6-17-4-16,0-15 0 15,-1-3-12-15,1-10-5 16,-8-6-36-16,-6 1-16 16,-11-8-100-1</inkml:trace>
  <inkml:trace contextRef="#ctx0" brushRef="#br0" timeOffset="753.6305">3912 4450 332 0,'0'0'126'0,"4"22"-68"0,-1 28-41 15,1-15 33-15,3 18-17 16,11 26-1-16,3 15-13 16,11 12-1-16,6 13-11 15,12 10-4-15,3 6-2 0,-4-7-1 16,-7 7 0-16,1-9 0 16,-8 5 0-16,4-24-9 15,-4-13-4-15,-3-16-2 0,-8-15-1 16,-6-16-16-16,-4-19-4 15,-3-12-12-15,-8-16-5 16,-3-19-90 15</inkml:trace>
  <inkml:trace contextRef="#ctx0" brushRef="#br0" timeOffset="989.9483">3909 4620 348 0,'7'-4'132'0,"-4"8"-72"0,11-4-52 0,-6 0 44 32,66-4-15-32,0-2-21 15,-7 0-10-15,3-3-5 16,1-1-1-16,3 7 2 0,-4-6-3 15,-10 5 0-15,-10 4-21 16,-4 4-10-16,-11 5-48 16,-14 7-19-16</inkml:trace>
  <inkml:trace contextRef="#ctx0" brushRef="#br0" timeOffset="1217.0402">4300 5397 380 0,'18'28'143'0,"7"-28"-78"0,-4 0-60 0,-7-9 27 16,11-7-16-16,10-2-4 16,21-1-7-16,8 0-4 15,-4 3 0-15,-7 1-28 0,-7 5-11 16,-11 7-32-16,-3 6-13 15,-8 13-60 1</inkml:trace>
  <inkml:trace contextRef="#ctx0" brushRef="#br0" timeOffset="1740.3879">1316 7482 296 0,'-14'-3'112'0,"7"3"-60"0,14-6-47 0,-11 6 22 15,4-3-15-15,4-3-2 16,13-1 0-16,12 1 1 16,6-7-5-16,4-5-2 0,21 2 2 15,28-12 3-15,14 9 2 16,18-3-3-16,28-3-3 15,4 3-2-15,38 3-3 16,-10 0 5-16,29 0 4 16,-8 10-5-16,21 0-2 15,-10-1 7-15,20 7 4 16,-13 0-6-16,7-3-4 16,-11-1 0-16,-17-5 2 0,-1 3-4 15,-17-4-3-15,-39 0 3 16,-7 1 1-16,-21 9-14 15,-3 6-4-15,-26 6-45 16,-20 4-20-16,-22-1-73 16</inkml:trace>
  <inkml:trace contextRef="#ctx0" brushRef="#br0" timeOffset="2431.9258">1796 8520 200 0,'-14'-34'74'0,"6"24"-40"0,1 1-11 0,-3 6 24 15,-4-4-13-15,14-2-2 0,3-10-13 16,8-12-4-16,3 0-8 15,7-7 2-15,11 0 1 0,3-2-1 16,15 5 2-16,20 10 5 16,25 16 2-16,-3 12 2 15,-7 15 2-15,21 23 3 16,-8 9 4-16,-6 13-4 16,-21 12-3-16,-11 7-6 15,-18 28-2-15,-14 12-8 16,-10 0-4-16,-18 7-1 0,-25-4 1 15,-3-9-3-15,-4-12-2 16,4-17 2-16,-11-8 0 16,7-23 5-16,4-6 2 15,10-18-2-15,-3-23-1 16,0-12-6-16,7-13 0 16,7-15-1-16,7-3-1 15,7-10 1-15,11 3 3 16,13 0-2-16,19 7 1 15,13 18 0-15,-6 10 0 16,-4 15 4-16,0 4 1 16,0 2-8-16,-1 4-4 15,-9 0-17-15,3-3-9 16,-1-7-19-16,15-12-8 16,-3-16-102-1</inkml:trace>
  <inkml:trace contextRef="#ctx0" brushRef="#br0" timeOffset="2776.353">4025 8348 308 0,'0'-19'115'0,"-3"10"-62"0,-1 2-22 0,4 7 37 16,-10 0-14-16,3 3-4 16,-1 4-24-16,-2 15-11 15,-1 9-9 1,1 19-3-16,3 7 1 0,0 12-2 0,0 9 1 16,-1 13-4-16,1 0-2 15,0-3 2-15,4-4 2 16,-1 1-2-16,4-4 0 15,0-5-17-15,0-7-5 16,0 0-9-16,0-13-3 16,-3-9 0-16,3-12-1 15,-4-10-13-15,4-16-7 16,-3-18-82 0</inkml:trace>
  <inkml:trace contextRef="#ctx0" brushRef="#br0" timeOffset="3031.9364">3560 8439 340 0,'-15'-32'129'0,"15"32"-70"0,0 0-58 16,0 0 33 0,22 19-11-16,6 12-7 15,11 13-5-15,3-3-6 16,7 28 3-16,-6 6 4 0,-5 1-6 0,8 8-3 15,7-2-2 1,4-7-1-16,3 0-9 16,-7-12-2-16,-4-16-25 0,-7-3-9 15,-6-16-34-15,-5-12-15 16,-9-16-34 0</inkml:trace>
  <inkml:trace contextRef="#ctx0" brushRef="#br0" timeOffset="3452.0213">4008 7793 284 0,'10'-25'107'0,"-3"18"-58"0,4 7-26 0,-8 0 31 15,8-3-10-15,10-3-4 0,0-3-7 16,7 9-1-16,8 9-18 15,3 19 3-15,-4 16 3 0,-7 9-11 16,-3 13-2-16,-8-6 6 16,-3 9 3-16,-3 6-3 15,-7-6-3-15,-8-6-5 16,-7-4-4-16,1-9 0 16,-8 1 1-16,4-11-1 15,-11-8-1-15,8-10-2 16,3 0 1-16,3-7-1 15,4-8 0-15,11-11 0 16,3-8 0-16,14-7 2 0,4 0 2 16,-1-9-3-16,4 6 0 15,8 3-1 1,3 1 0-16,-4 5-3 0,7 4-1 16,4 9-35-16,-7 3-15 15,-4 6-37-15,-3-3-17 16,-7 7-47-1</inkml:trace>
  <inkml:trace contextRef="#ctx0" brushRef="#br0" timeOffset="4307.7879">9797 5250 296 0,'-46'3'110'0,"35"6"-60"0,4 1-41 16,4-7 25-16,3 6-17 0,3-2-4 15,8 2-2 1,6 4 3-16,19-4-8 16,13 0 3-16,7 1 2 0,-6-1-2 0,13-3 0 15,22-2 1-15,7-1 1 16,-4-3-5-16,-7 0-2 15,0-3 2-15,0-4 1 16,-17 1-1-16,17 3-1 16,-10-3-6-16,-15 6 1 15,-14 0 0-15,-6 6 2 16,-8 3-30-16,-11 7-11 16,-9 9-73-16,-12 0-32 15,-7 0 15 1</inkml:trace>
  <inkml:trace contextRef="#ctx0" brushRef="#br0" timeOffset="4578.0163">10216 6247 320 0,'-7'9'121'0,"14"-6"-66"0,4 4-42 16,-4-4 30-16,4 3-11 15,13-3 1-15,12-3-12 16,10-3-3-16,3 0-10 16,-3 0 1-16,3 0 2 0,8 0-6 15,10-1-3-15,3 1-1 0,4 0-1 16,-10 3-5 0,-8 0 1-16,-6 0-25 0,-1 0-8 15,0 0-25-15,11 3-11 16,-3-6-78-1</inkml:trace>
  <inkml:trace contextRef="#ctx0" brushRef="#br0" timeOffset="5313.7331">12171 4582 252 0,'-7'-44'96'0,"7"25"-52"0,3-15-32 0,1 18 26 16,3-3-13-16,14-3-5 15,7 7 4-15,15 8 2 16,6 23-14-16,7 15 6 0,19 20 5 16,23 30-8-16,5 19-3 15,-19 13-3-15,-10 3 1 16,-10 19-1-16,-15-6 2 16,-13 12-2-16,-19 6 2 15,-10 4-6-15,-7 2-3 16,-10-5-1-16,-19-10-1 15,-9-22 0-15,-12-13 2 0,1-21 1 16,3-20 1 0,0-15-2-16,7-21-2 15,8-17 1-15,2-22-1 0,8-24-3 16,7-13 0-16,7-16 2 16,11 6 2-16,13-6 0 15,18 16-1-15,15 9 3 16,10 13 0-16,-7 12 1 15,3 23 2-15,8 12-5 16,13 15-1-16,-6-3 0 16,-4 10 2-16,-7 6-6 15,-7-3-1-15,-7 3-18 16,-8-9-8-16,-6-7-25 0,-7-3-10 16,0-18-53-1,-1-4-66-15,1-15 57 16</inkml:trace>
  <inkml:trace contextRef="#ctx0" brushRef="#br0" timeOffset="5794.2077">14228 5222 164 0,'-4'-29'63'0,"0"14"-34"0,4-4-10 15,0 16 23-15,0-7 1 16,0 1 2-16,-3 0-3 15,-1 2-2-15,1 1-21 16,-1 3 6-16,4 3 5 0,-3 9-5 16,-1 10 0-16,1 0-8 15,-1 31-2-15,-6 13-7 16,-4 9-3-16,-1 13-5 16,1-1 0-16,-3 10 0 0,-1 10 0 15,-3-10 0-15,0 6 2 16,0-9-1-16,3-3-1 15,4-3 1-15,0-13-1 16,0-16-3-16,7-9-13 16,-1-9-5-1,5-23-20-15,-1-8-7 16,1-14-31-16,3-11-15 16,-7-17-30-1</inkml:trace>
  <inkml:trace contextRef="#ctx0" brushRef="#br0" timeOffset="6079.9174">13614 5065 304 0,'-4'12'115'0,"8"1"-62"0,10 9-44 15,-4-6 25-15,12 6-6 16,6 6 1-16,11 6-8 15,3 13 0-15,-3 13-12 16,7 12-3-16,3 13 0 0,14 12-3 16,1 19-2-16,7 0 0 15,-11-10-1-15,-4-5 2 16,-10-10 1-16,-7-16-1 16,-8-12-2-16,-2-13-10 0,-1-16-6 15,-3-15-25-15,-4-19-9 16,-4-9-67-1</inkml:trace>
  <inkml:trace contextRef="#ctx0" brushRef="#br0" timeOffset="6544.7272">14316 4065 272 0,'7'-44'104'0,"0"34"-56"16,0 1-43-16,0 0 22 0,0 18 0 16,4 7 6-16,6 12-7 15,4 13-1-15,8 9-14 16,6 6 2-16,4 1 3 0,-4-1 1 15,-3 7-1-15,-8-7-2 16,-9 10 1-16,-15 0-6 16,-8 3-3-16,-6 0-3 15,-7-3-3-15,-3 0 1 16,2-4-1-16,1-8-3 16,4-7 2-16,2-13 1 0,1-6 2 15,4-6-3-15,3-9 0 16,7-7 1-16,7-15 0 15,10-7-3-15,12-12 2 16,20-4 1-16,7 1 0 16,4 6 0-16,-7 6 2 15,-3 0-21-15,-4 10-7 16,-1 0-27-16,-6 2-9 16,4 1-97-1</inkml:trace>
  <inkml:trace contextRef="#ctx0" brushRef="#br0" timeOffset="6980.0685">15438 3328 288 0,'0'-10'107'0,"-4"10"-58"0,1 0-35 15,3 0 28-15,-8 4-12 16,1-1-2-16,0 6-5 16,0 13-3-16,4 9-10 0,-1-6 2 15,-3 44 4-15,4 10-4 0,-1 31 1 16,4 28-6-16,0 31-2 15,0 38-2-15,0 37-3 16,4 29 1-16,6 25-1 16,11-3-3-1,11 3 2-15,14-16 3 0,10-31 1 16,8-19-1-16,-4-29-2 16,0-43-2-16,3-15 1 15,11-23-4-15,4-25-1 16,-7-31-22-16,-8-16-8 15,-10-31-64-15,-14-25-25 16,0-16-12 0</inkml:trace>
  <inkml:trace contextRef="#ctx0" brushRef="#br0" timeOffset="7760.9224">16792 4707 196 0,'7'-59'74'0,"0"40"-40"0,-7-15-11 16,0 21 26-16,0-6-16 16,0-3-4-16,0 3-8 15,0 7-2-15,0-4-10 16,4 10 1-16,-4 9 3 0,0 16 13 0,0 12 5 15,0 26-7-15,0 12-4 16,-4 18-5-16,-6 14 0 16,-4 9-8-1,-8 12-4-15,-6 3-5 0,-3 7 1 16,-8-4 3-16,0 4 1 16,4-16-1-16,3-12-2 15,7-13 1-15,4-22-1 16,3-16-3-16,4-16 2 15,4-8-28-15,-1-20-10 16,4-15-16-16,0-16-6 16,3-6-84-1</inkml:trace>
  <inkml:trace contextRef="#ctx0" brushRef="#br0" timeOffset="8045.6393">16320 4745 260 0,'3'-16'96'0,"1"16"-52"0,-4 4-32 15,0-4 26-15,0 6-7 16,3 3 2-16,4 4-6 16,4 9 1-16,13 12-16 15,5 16 2-15,13 19 0 0,11 16-3 16,7 18-1-16,-4 10-6 15,-6 6-3-15,-1 10 2 0,0 3 0 16,1-4-1-16,-1-12 1 16,-3-22-9-16,0-3-1 15,-11-15-16-15,1-17-8 16,-8-12-32-16,-4-25-12 16,-6-22-67-1</inkml:trace>
  <inkml:trace contextRef="#ctx0" brushRef="#br0" timeOffset="8481.5167">17254 3582 244 0,'7'-41'90'0,"0"28"-48"15,-3 10-27-15,0 3 26 0,3 7-9 16,3 8 1-16,11 10-3 16,4 7-1-16,10 12-16 15,4 3 8-15,-4 6 5 0,1 3 1 16,-8 4 2-16,-7-4-10 16,-10 1-4-16,-8 9-6 15,-20-4-1-15,-5 1-7 16,-2 6-1-16,-8-3 0 15,0-6 0-15,4-7 0 0,3-3 2 16,8-12-1-16,-1-10 2 16,7-6-7-1,4-7 1-15,4-5-1 0,6-4-1 16,11-3 4-16,11-6 0 16,21 6-2-16,10-3 2 15,4 3 1-15,-3 4 2 16,-1-1-10-16,1 0-4 15,3 0-38-15,0 1-18 16,0-1-107 0</inkml:trace>
  <inkml:trace contextRef="#ctx0" brushRef="#br0" timeOffset="8931.9044">18493 4566 280 0,'-18'-62'107'0,"4"40"-58"0,7 9-33 0,3 10 42 16,8 22-20 0,6 9-6-16,1 25-3 15,10 7-17-15,7 18 6 0,1 10 3 16,2 9-7-16,-6 13-3 15,0 9-9-15,-8 0-1 16,1 4-3-16,-7-1 0 16,-1-6 2-16,-3-6 2 15,0-23-8-15,-3-18-3 16,-1-15-20-16,1-17-8 16,-4-18-54-16,-4-22-21 0,1 0-28 15</inkml:trace>
  <inkml:trace contextRef="#ctx0" brushRef="#br0" timeOffset="9127.0436">18316 5360 340 0,'25'0'129'0,"-25"0"-70"0,49-22-47 15,-24 15 30-15,17-2-22 16,4-4-3-16,4-2-11 15,3 2-2-15,6 1-2 16,19 2-13-16,-29 7-2 0,-6 0-32 0,13 3-12 16,-10 0-97-1</inkml:trace>
  <inkml:trace contextRef="#ctx0" brushRef="#br0" timeOffset="9487.7366">19678 3999 340 0,'0'-6'129'0,"-4"15"-70"0,-3 22-47 0,0-9 30 0,0 16-20 15,0 12-4-15,-3 16-9 16,-1 6-4 0,4-16-2-16,0-9 2 0,3 16 1 0,4-10 2 15,7 7 0-15,-3-10 0 16,7 7 0-16,-1-10-2 16,15-7-1-16,31 23-3 15,-13-31 1-15,-8-4-7 16,18-9-1-16,-7-1-42 15,0-15-17-15,17-3-104 16,-24-3-54-16,-7-3 108 16</inkml:trace>
  <inkml:trace contextRef="#ctx0" brushRef="#br0" timeOffset="9774.2906">20189 3883 316 0,'-3'-10'118'0,"3"-5"-64"0,0 34-48 0,0-1 28 16,0 17-7-16,0 12 2 15,0 16-8-15,3 6-2 16,1 28-11-16,-4 3 4 0,4 10 1 16,-1 15-4-16,1-37-3 15,-4-10-1-15,3 29-1 0,1-16-5 16,3 28 1-16,0-19-5 15,3 13 1-15,1-19-18 16,7 4-6-16,-4-17-18 16,10-9-9-16,-2-12-54 15,6-26-22-15,-7 1 19 16</inkml:trace>
  <inkml:trace contextRef="#ctx0" brushRef="#br0" timeOffset="10058.2104">20990 4629 364 0,'-14'16'137'0,"-3"6"-74"0,-1 25-58 0,7-25 27 15,1 6-12-15,3 0 1 16,-4 16-8-16,1-6-3 15,-5 24-5-15,5-12 1 0,-1 16 0 16,1-6-5-16,-1 12 0 16,0-12 1-16,1 5 1 15,3-8-10-15,0-4-5 16,0-3-30-16,0-9-10 16,3-6-30-16,-3-17-12 15,0 4-39 1</inkml:trace>
  <inkml:trace contextRef="#ctx0" brushRef="#br0" timeOffset="10313.1644">20503 4711 316 0,'-10'6'121'0,"17"0"-66"0,-4 0-42 15,1 1 28-15,7 2-3 16,6 7 2-16,4 12-11 15,4 13-5-15,-4-7-14 16,-3-9-4-16,14 38-2 0,-4-16-2 16,14 19 1-16,-7-10-4 15,15 16 0-15,-8-9-15 0,1 6-4 16,-8-9-17-16,7-7-6 16,-7-3-19-16,4-12-9 15,-4-4-71 1</inkml:trace>
  <inkml:trace contextRef="#ctx0" brushRef="#br0" timeOffset="10658.0044">22049 4134 348 0,'0'-16'132'0,"0"16"-72"0,0-9-46 16,0 9 31-16,0 9-16 16,0 0-5-16,3 20-7 15,1 8-3-15,3 13-8 16,3 19-2-16,1 7 2 0,3 18-3 15,7 9 0-15,-3 13-1 16,-4-44-2-16,-3-6-6 16,6 22-4-16,-3-10-10 15,4 7-2-15,-4-16-13 0,0 0-3 16,-3-13-66-16,-1-5-29 16</inkml:trace>
  <inkml:trace contextRef="#ctx0" brushRef="#br0" timeOffset="10883.2161">21773 5203 364 0,'22'6'134'0,"-22"-6"-72"0,70-22-59 0,-59 19 28 0,21-13-20 16,-8 7-4-16,33-13-6 15,45-9-2 1,0 2 1-16,-17 11-27 0,-4 2-9 16,-3 7-35-16,3-1-15 15,-14 10-45-15</inkml:trace>
  <inkml:trace contextRef="#ctx0" brushRef="#br0" timeOffset="11516.4894">22655 4109 312 0,'-14'-19'118'0,"11"19"-64"0,3 0-63 16,7 0 66-16,7-7-17 15,18-2-10-15,3-7-8 16,7 1-14-16,1 2 1 0,-1 10 4 16,-7 3-3-16,-7 13 2 15,-3 9-3-15,-7 6 2 16,-8 9-6-16,-3 10-3 16,-7 7-1-16,-7-4 1 15,0 0-1-15,-3-3 2 16,6-9-4-16,-3-4 0 15,4-6 1-15,-1-3 0 16,8-3-3-16,-4-6 2 0,7 3-6 16,3-3 0-16,4 2 1 15,4-2 3-15,7 0 2 16,6-1 1-16,19 4-3 16,6 3 2-16,8-3 1 15,-1 0 0-15,-6 0 0 16,-1 6 0-16,1 3 0 15,6 0 2-15,-13 13 1 16,-19-16 1-16,-3-3 4 16,-6 16 3-16,-5-10 5 15,-13 13 4-15,-1-10-4 16,-17 13-1-16,0-10-9 0,-11 4-4 16,4 0-1-16,-21 2-1 15,7-5-9-15,-22-4-2 16,8 4-14-16,-8-10-4 31,8-3-42-31,7-7-19 16,6 4-83-1</inkml:trace>
  <inkml:trace contextRef="#ctx0" brushRef="#br0" timeOffset="11876.4833">23604 2591 304 0,'14'-91'112'0,"-3"85"-60"0,0-4-43 15,-4 20 27-15,10 12-7 16,5 15 3-16,6 26-5 16,14 37-2-16,0 10-13 15,4 34 8-15,4 26 6 0,10 24-1 16,7 26 0-16,0 15-18 0,-7 12-6 16,-11 7-9-16,-21 4 0 15,-14 5-14-15,-17-113-3 16,-1-27-5-16,-20 40 1 15,2-25 5-15,-6 12 4 16,4-24-21-16,-5 8-11 16,8-24-93-1</inkml:trace>
  <inkml:trace contextRef="#ctx0" brushRef="#br0" timeOffset="13435.1479">10573 9467 264 0,'-7'16'101'0,"3"-4"-54"0,8 7-42 16,-8-9 24-16,4-7-12 16,4 6 1-16,-1-3-2 15,1-3 2-15,3-3-10 16,7 0 4-16,14 0 2 0,22-9 1 16,24 0 1-16,0 2-8 15,7-2-5-15,21-4-2 16,11 4-1-16,-14 0 4 0,-4-4 5 15,-10-6-3 1,-8 7-1-16,-3 2-2 16,-14 1 0-16,-10 9-2 0,-8 0-1 15,-14 0 1-15,-6 3 1 16,-15 3-21 0,-14 7-9-16,-8-1-30 0,-6 4-14 15,0 3-69 1</inkml:trace>
  <inkml:trace contextRef="#ctx0" brushRef="#br0" timeOffset="13720.2767">11038 10245 304 0,'-24'34'115'0,"20"-18"-62"0,11 3-53 16,-3-16 23-16,3 6-2 15,0-9 2-15,3 10-4 16,12-10 1-16,9-4-11 16,22 4 1-16,14-9 1 0,4-7-2 15,-4 10 2-15,0-6-6 16,11 2-3-16,3-5-1 16,7-1 1-16,-10 0-1 15,-11 4 2-15,-7-1-18 16,-4-3-4-16,-3 7-46 15,-4 0-18-15,1 5-65 16</inkml:trace>
  <inkml:trace contextRef="#ctx0" brushRef="#br0" timeOffset="14321.098">12908 8486 284 0,'-17'-13'107'0,"6"13"-58"0,-7-6-44 15,8 3 22-15,3-4-13 16,0-8-1-16,10-7-1 16,8-3 0-16,13 0-6 15,5 9 3-15,13 19 1 0,32 19 1 16,18 41 1-16,-8 18-2 16,1 26-1-16,-7 12 1 15,-4 0 1-15,-14 10 8 16,-11 2 5-16,-14-2-11 15,-13 12-2-15,-19-3-7 16,-10-6-1-16,-11-7-1 16,-3-12 1-16,0-3-2 0,-4-22 2 15,-3-19-2-15,0-10 2 16,-4-21-2-16,0-16-1 16,4-22-2-16,11-25 1 15,6-4-1-15,11-11 0 16,11-14 0-16,6 7 0 15,4 7 2-15,4 8 0 16,10 7 0-16,4 9 2 16,18 4-1-16,3 12-1 15,0 12-4-15,0 7 0 16,-11 3-22-16,-3-3-8 16,0 3-18-16,-8-3-8 0,-2 3-64 15,3-7-61 1,3-8 67-16</inkml:trace>
  <inkml:trace contextRef="#ctx0" brushRef="#br0" timeOffset="14637.028">14683 8928 224 0,'21'-41'85'0,"-18"28"-46"0,-3 1-19 0,0 12 24 15,-3-3 0-15,-4 9 3 16,-4 7-15-16,-3 5-7 16,-4 4-14-16,1 19 1 0,-1 3 2 15,-3 6-1-15,0 22 0 16,0 4-7-16,-1 8-2 16,1 4-2-16,4 16-2 15,3-7 1-15,-1 0 1 16,5-12-1-16,-1-16-1 15,4-10-19-15,0-15-8 16,4-13-21-16,-1-12-8 16,4-19-76-1,-3-19-49-15,-4-12 77 16</inkml:trace>
  <inkml:trace contextRef="#ctx0" brushRef="#br0" timeOffset="14861.3847">14231 8943 296 0,'-7'-43'112'0,"7"49"-60"0,4-22-50 16,-1 22 23-16,8 4-4 16,10 12 4-16,4 15-4 15,3 14-3-15,0 14-10 16,4 14-3-16,3 15 1 0,4 3-3 16,7 16 0-16,-4-6-1 15,0 2-2-15,1-11-4 16,-5-20-2-16,-2-15-26 15,-5-13-11-15,-2-19-20 16,-8-18-6-16,-3-23-53 16</inkml:trace>
  <inkml:trace contextRef="#ctx0" brushRef="#br0" timeOffset="15252.0613">14736 7783 224 0,'21'-44'85'0,"-4"44"-46"0,1 22-19 0,-7-15 24 15,3 8-2-15,0 4-1 16,0 6-5-16,0-3 0 16,4 16-20-16,-1-1 4 0,1 7 3 15,0 0-3-15,-4 3-2 0,-4 3-10 16,-6 13-3-16,-4-3-3 15,-4-4 1 1,-3-6 0-16,0-9 1 0,0 0-2 16,0-10 1-16,0-6 0 15,0-6 1-15,3-3-5 16,1-4-1-16,3-5-4 16,0-4 1-16,3-6 3 15,8-4 3-15,3-2 0 16,7-1-1-16,11-5 1 15,3-1-1-15,8-9-9 16,2-3-2-16,1-4-38 16,-3 7-16-16,-12 0-105 15</inkml:trace>
  <inkml:trace contextRef="#ctx0" brushRef="#br0" timeOffset="15659.0296">15762 7078 296 0,'-35'-10'112'0,"17"4"-60"0,4-3-36 0,7 6 29 0,-4 3-20 16,1 0-3-16,-1 9-14 16,4 16-3-16,0 6-3 15,0 32 5-15,7 16 3 0,0 21 1 16,4 25 3-16,6 29-3 16,11 37-1-16,1 22-6 15,6 38-3-15,-11-75 0 16,15 137 1-16,3-8-3 15,4-39 0-15,-11-81 1 16,32 28 2-16,4-40-3 16,-4-38 0-16,0-23-10 15,-7-27-3-15,-4-32-39 0,1-15-16 16,-5-38-87 0</inkml:trace>
  <inkml:trace contextRef="#ctx0" brushRef="#br0" timeOffset="16528.2207">16979 8232 168 0,'4'-50'63'0,"-4"40"-34"0,3-6-3 16,-3 16 25-16,7 0-7 15,7 7-2-15,4 5-10 16,0 13-5-16,-1 19-15 16,-3 19-1-16,-3 9 2 0,-11 10-3 15,-3 12 0-15,-19 9-2 0,-2 10 0 16,-1-3-2 0,-3 15 1-16,-4-9-6 0,4 0-1 15,3-3-2-15,7 0-2 16,1-13 3-16,-1-6 2 15,1-15 0-15,2-13 2 16,1-13-9-16,4-12-3 16,3-16-20-16,0-10-6 15,3-15-13-15,1-15-5 16,-1-10-66 0</inkml:trace>
  <inkml:trace contextRef="#ctx0" brushRef="#br0" timeOffset="16828.4777">16679 8225 280 0,'-21'-25'107'0,"21"25"-58"0,-3 0-42 15,3 0 23-15,0 0-12 16,3 3 11-1,22 29-4-15,3 24-13 16,-3 13 2-16,7 16 2 0,10 28-4 16,18 6 1-16,10 10-8 0,8 12-3 15,-14-3-1 1,-1-7 1-16,4 4-1 0,0-3-1 16,4-19-24-16,-8-10-9 15,-3-15-18-15,-7-19-7 16,-11-22-83-1</inkml:trace>
  <inkml:trace contextRef="#ctx0" brushRef="#br0" timeOffset="17203.8484">18052 8003 228 0,'-25'-10'88'0,"25"10"-48"0,-46-9 2 16,39 9 34-16,0 0-34 15,0 6-15-15,7 22-11 16,0-2-2-16,14 36-7 16,0-12-2-16,11 29 1 0,-4-7 1 15,4 28 1-15,17 66-2 16,-7-12-1-16,-6-7-3 0,-15-59-2 16,0-16 1-16,0 22-1 15,0-18-18-15,4 21-8 31</inkml:trace>
  <inkml:trace contextRef="#ctx0" brushRef="#br0" timeOffset="17443.9565">17836 9078 272 0,'-14'-15'104'0,"14"15"-56"0,7-19-49 0,-7 19 18 0,7-10-6 16,1 7 3 0,20-16-5-16,-4 4-3 0,26-7-3 15,-8 3 0-15,18-3 0 0,-10 3-1 16,31 4-2-16,-11 5-6 16,8 1-1-16,-11 6-35 15,18-1-14-15,-11 1-64 16</inkml:trace>
  <inkml:trace contextRef="#ctx0" brushRef="#br0" timeOffset="18075.7611">19269 7818 288 0,'-50'0'107'0,"50"0"-58"0,-10 6-42 0,6-3 23 16,1-9-10-16,-1 0 1 16,1-10-8-16,-1 3 0 15,8-12-8-15,-1 3 6 0,8 4 4 16,-1 2-3-16,12 13-2 15,-5 0 3-15,8 21 2 16,-4-2 0-16,0 22 1 16,-3-7-4-16,-8 7 0 0,-3-10-5 15,-3 6 1-15,0-2-7 16,3-7-1-16,-4-3 0 16,11 0 0-16,-3-3 0 15,6 3 2-15,-2-4-1 16,9 4 2-16,-3-3-4 15,8 3-2-15,-5-3-1 16,12 3 3-16,-8-3 0 16,25 3 3-16,-7-4-3 15,14 8 0-15,-8-5 1 16,1 14 0-16,-7-7 2 0,-3 7 1 16,-8-1 7-16,-7 4 6 15,-3-4 1-15,-11 4-1 16,0-10-6-16,-18 22-4 15,1-12-3-15,-29 21-3 16,4-15 1-16,-14 13-1 16,6-7-7-16,-2 0 0 15,6 0-15-15,-3 4-3 16,6-14-7-16,5 7-3 16,2-9-18-16,12-10-8 15,-1-6-32-15,11-22-11 16,0 6-18-1</inkml:trace>
  <inkml:trace contextRef="#ctx0" brushRef="#br0" timeOffset="18375.7867">20274 6883 292 0,'4'-28'110'0,"6"25"-60"0,1 6-47 16,-1 16 21-16,5 6-5 15,-1-3 1-15,17 38 2 16,-6-4 3-16,10 54-13 16,-3-16-5-16,7 56 0 0,-7-24-2 15,14 59 0-15,-8-28-1 16,8 43 2-16,-7-30-3 0,3 33 0 15,-6-30-19-15,-1 15-9 16,-3-28-14-16,-4-6-3 16,-3-26-106-1</inkml:trace>
  <inkml:trace contextRef="#ctx0" brushRef="#br0" timeOffset="18795.2654">21957 6297 252 0,'-71'-16'93'0,"29"32"-50"0,-7-10-39 16,27 4 19-16,-6 9-2 15,0 9 4-15,0 16-4 16,0 18-1-16,10 11-11 16,4 33 6-16,3-21 2 0,4-13-3 0,4 66 2 15,-1-19-11-15,4 69-3 16,0-31-2-16,32 138 2 31,-4-41-1-31,11-7-1 16,-7-40 1-16,14-19 1 15,-8-28-10-15,8-28-4 16,-7-22-27 0,10-38-13-16,-6-13-91 15</inkml:trace>
  <inkml:trace contextRef="#ctx0" brushRef="#br0" timeOffset="19110.2021">22310 6952 304 0,'-11'-50'115'0,"15"35"-62"0,10 2-49 15,-11 13 42 1,4 38-13-16,4 28-12 16,-1 31-6-16,-2-22-9 15,-5-6-6-15,-6 44-1 0,3-16 1 16,-11 38 2-16,4-19-3 16,-11 28 0-16,4-18 1 0,-3 11 2 15,2-17-8 1,1 5-1-16,4-18-25 15,-1-7-9-15,4-15-80 16,0-20-67-16,3-11 69 16</inkml:trace>
  <inkml:trace contextRef="#ctx0" brushRef="#br0" timeOffset="19380.1129">21989 7191 280 0,'-14'6'107'0,"14"0"-58"0,3 19-37 0,1-6 24 15,6 3-4-15,-3-3 1 0,7 22-7 16,-3-7-2-16,17 32-13 16,-3-13-2-16,17 41-2 0,-3-15-1 15,14 27-1-15,-7-8-6 16,0 21 1-16,-8-19-2 15,15 10 0-15,-7-16-11 16,18 3-7-16,-11-12-18 16,10-7-6-16,-6-12-109 15</inkml:trace>
  <inkml:trace contextRef="#ctx0" brushRef="#br0" timeOffset="19650.7363">22987 7200 364 0,'0'-3'134'0,"-4"6"-72"0,12 7-52 0,-1 2 30 16,0 16-18-16,3 29-4 15,1-10-7-15,-4-6-2 16,14 37-5-16,-3-6-7 0,17 28-1 15,-7-15 2-15,7 28 1 16,-3-16-8-16,0 13-4 16,-4-22-11-16,-3 9-5 15,-4-16-13-15,-7-9-6 0,-3-3-102 16</inkml:trace>
  <inkml:trace contextRef="#ctx0" brushRef="#br0" timeOffset="19848.6138">22934 8222 284 0,'0'-28'107'0,"0"28"-58"0,21-12-44 15,-21 12 22-15,11-10-13 16,-1 4-1-16,12-13-5 16,-5 10 0-16,29-10-5 15,-7 3 0-15,17 4 1 0,-6-1-2 16,10 1 1-16,-11 2-26 0,18-2-12 15,-7 2-103 1</inkml:trace>
  <inkml:trace contextRef="#ctx0" brushRef="#br0" timeOffset="20161.622">23908 6927 324 0,'-7'3'121'0,"7"19"-66"0,-4 13-49 0,1-10 28 16,3 16-9-16,3 18 0 0,8 23-9 15,-1 9-3-15,4 12-7 16,1 16 0-16,-8-37 1 15,0-13-3-15,7 25-3 0,0-12-3 16,11 21 1-16,-4-18-15 16,14 12-4-16,-7-16-17 15,8-9-6-15,-5-6-46 16,1-9-19-16,-4-10-10 16</inkml:trace>
  <inkml:trace contextRef="#ctx0" brushRef="#br0" timeOffset="20461.7436">24197 6601 352 0,'64'28'132'0,"-29"7"-72"0,28 12-48 0,-42-6 30 16,8 21-13-16,13 20-2 16,22 25-9-16,6 15-3 15,4 25-9-15,-7 7-4 0,-32-54 1 16,-6-18-2-16,-1 40-1 16,-3-22 1-16,-8 32-1 15,-3-22-20-15,-7 15-9 0,0-18-38 16,-7 21-17-16,0-21-75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9:09:21.0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2138 4817 288 0,'-11'-34'110'0,"4"31"-60"0,-7-16-34 0,7 9 29 16,-4-8-15-16,1-4-5 16,-1-7-10-16,1-5-5 15,-1-1-5-15,1-2-2 0,-5 2 3 16,-6 4-1-16,-7 3 2 16,-11 6-6-16,-17 12-1 0,-8 10 0 15,-3 19 2-15,7 16-3 16,-17 21 0-16,-12 13 1 15,-6 35 0-15,7 15 0 16,17 22 0-16,4 16-3 16,11 6 0-16,10 18-1 15,18-8 3-15,14 9 0 16,10-4 1-16,18-5 0 16,22 6 0-16,31-13 0 15,10-19 2-15,1-28-1 16,17-25 2-16,15-28 0 15,-5-25 3-15,-6-32-3 0,18-21-2 16,-5-26-3-16,1-9 1 16,-21-12 3-16,-21-4 3 15,-8-12 2-15,-10-16 3 16,-4-3-5-16,-17-7-3 16,-4-5 1-16,-13 9 0 15,-12 6 3-15,-6 6 1 16,-26 16-3-16,-17 13-1 15,-35 5-3-15,-7 17-1 16,-11 15-19-16,-24 19-7 16,10 22 7-16,14 9 4 15,22 4-1-15,27 2 0 16,15-2-14-16,10-10-8 0,25-9-32 16,35-4-15-16,4-18-27 31</inkml:trace>
  <inkml:trace contextRef="#ctx0" brushRef="#br0" timeOffset="400.9371">3291 4676 280 0,'-17'-38'104'0,"-8"26"-56"0,-14-1-38 0,11 10 25 15,0-3-8-15,-14 9-1 16,6 6-10-16,-3 13-3 16,-6 25-7-16,-8 19 0 0,3 19 1 15,-17 25-3-15,14 34-3 16,4 16 0-16,14 19 1 15,17 18-3-15,18 7 0 16,18-16 1-16,24-9 2 16,11-16 1-16,0-19 1 15,14-25-5-15,18-31 1 16,10-19 0-16,-14-31 2 16,4-10-3-16,6-19 0 0,1-12-21 15,-7-13-8-15,-15-6-14 16,-3-9-5-1,-17-10-86-15</inkml:trace>
  <inkml:trace contextRef="#ctx0" brushRef="#br0" timeOffset="731.208">3563 4855 320 0,'-3'-13'121'0,"3"4"-66"0,0 15-53 0,0-6 25 16,3 10-5-16,15 15 4 15,6 18-5-15,5 26-1 16,-1 19-11-16,11 31-5 0,-1 19-3 16,1 22-1-16,-14 16 2 15,3 12-1-15,0-3-1 16,8-16-6-16,-5-6-1 15,1-15-6-15,7-23-2 16,-4-15 0-16,-3-22-1 16,-14-22-7-16,3-23 0 15,-7-17-8-15,-11-23-1 16,1-35-24-16,-18-21-9 16,-4-25-43-1</inkml:trace>
  <inkml:trace contextRef="#ctx0" brushRef="#br0" timeOffset="1001.7157">3803 4579 272 0,'-11'-79'101'0,"15"83"-54"0,-1 2-33 16,-3 6 28-16,7 14-12 16,1 5-2-16,6 6-8 15,3 1-2-15,4 3-10 16,11-3-3-16,3-7 1 0,25-3 1 15,7-3 1-15,1-6-2 16,-9 0-1-16,5-7-1 16,7 1 0-16,10-7-2 0,-11 4 1 15,1-7-7-15,-11 3-1 16,-14-6-27-16,-11 0-9 16,-10 0-54-16,-15 0-24 15,-6 3-3 1</inkml:trace>
  <inkml:trace contextRef="#ctx0" brushRef="#br0" timeOffset="1256.4068">3905 5861 340 0,'0'28'129'0,"11"-21"-70"0,10 2-53 15,-7-9 28-15,14 0-7 16,22-12 4-16,13-4-15 16,1-9-4-16,3-3-8 15,10 6-3-15,19-7 0 0,-8 4-1 16,-7 7 0-16,-10 5-9 16,-8 7-2-16,-7 9-32 15,-10 6-14-15,-10 4-107 16</inkml:trace>
  <inkml:trace contextRef="#ctx0" brushRef="#br0" timeOffset="1799.2416">473 7614 260 0,'14'3'96'0,"7"7"-52"0,7-1-51 15,-17-3 14-15,10 1-7 16,25-4 0-16,28-6 4 16,7-10 2-16,0 4-2 15,43-10 4-15,3 0 4 0,21 0 0 16,28 0 3-16,-52 7-4 15,101-4-1-15,-16-6-6 16,31 3-1-16,-11 1 1 16,18-4 0-16,-7-4 2 15,3 5 3-15,-21-8 0 0,18 1 0 16,-32 0-3-16,15 3-1 16,-26-3-3-1,-17-1-2-15,18 1 3 0,-36-6 0 16,-21 5-17-16,-3 4-5 15,-15 0-20-15,-21 10-5 16,-20 5-87 0</inkml:trace>
  <inkml:trace contextRef="#ctx0" brushRef="#br0" timeOffset="2802.9097">2198 8097 208 0,'-50'-25'79'0,"36"25"-42"0,-14 6-23 0,14 3 20 16,-4 10-11-16,-3 13-3 16,4 18-3-16,-12 6-1 15,-13 7-8-15,7 6 4 0,-11 22 1 16,4-10-2-1,13-8-1-15,15-5-6 16,11-11-3-16,3-10 0 16,28 13 1-1,4-23-1 1,6-9-1-16,5-6 1 16,31-12-1-16,11-4 0 15,-4 0 2-15,3 1-1 16,15 5-1-16,-4 10 1 15,4 9-1-15,-11 10 0 16,-24 9 2-16,-8 10 1 16,-17 9 3-16,-7 9 3 15,-7 10 2-15,-11 28-1 16,-14-12 1-16,-18 5-8 0,-17-5-4 16,-15 2 0-1,-13-8 0-15,13-11 12 0,-2-11 5 16,6-17-11-16,0-15-2 15,-11-16-2-15,4-15 1 16,-3-19-3-16,14-20 0 16,20-14-1-16,12-10 0 15,6-19 2-15,15-13 2 16,3-15-1-16,14-13-1 16,4-9 3-16,0-25 0 15,-4-10-1-15,-3-28 1 16,6 10 2-16,1-4 2 15,-4-6-3-15,-10 0-3 0,-4 16 2 16,-7-6 2-16,-10 28-4 16,-8 18-1-16,-3 26 2 15,-4 25 1 1,-10 24-4-16,3 29-1 0,-13 29-2 16,6 30 3-16,-7 23-7 15,11 15-2-15,7-6-16 16,10 0-7-16,15-3-6 15,10-10-4-15,7-5-80 16,4-14-56 0,3 7 75-16</inkml:trace>
  <inkml:trace contextRef="#ctx0" brushRef="#br0" timeOffset="8421.2698">3725 8827 176 0,'-10'-21'68'0,"6"14"-36"15,8 7-29-15,-4 7 15 0,0-7 2 16,-4 0 4-16,4 0-1 16,-3 3 0-16,3-3-12 15,0 0 4-15,0 0 5 0,0 0 6 16,-4 3-4-1,1 3-3-15,-4 0-5 16,0 4-1-16,-1 5 1 16,5 4 4-16,-4 3-6 15,3 6-2-15,-3 13 1 16,-3 3 3-16,-8 6-6 0,0 10-2 16,1 6-3-16,-1-4 0 15,1 7-2-15,-1 0 2 16,4 10-2-16,0-10 2 15,-4 0-2-15,4 3-1 16,0-13 1-16,3-5-1 16,1-10 2-16,-1-1 3 15,0-5-7-15,1-7 0 16,3-2 0-16,-4-7 3 16,4-7 2-16,-3-2 1 15,3-4-16-15,3 1-4 16,4-4-32-16,0-6-11 0,0-10-34 15,4-2-11 1,-1-1-9 0</inkml:trace>
  <inkml:trace contextRef="#ctx0" brushRef="#br0" timeOffset="8837.9444">3143 8871 260 0,'-42'-56'96'0,"38"56"-52"0,1-22-32 0,-1 22 26 16,1-9-7-16,3-1-1 16,0 7-5 15,53 69 9-31,0 6 6 15,0 10-15-15,-1 15-4 16,8 0-13-16,15 3-5 16,6-12-2-16,-7 9 1 15,-4-6-1-15,-17-9 2 16,4-16 2-16,-15-7 2 16,-3-12-1-16,-4 0 1 15,-7-9-4-15,-7-7-2 16,-3-6 2-16,-4-3 0 15,-3-6-1-15,-4-4 1 16,0-2-20-16,0-4-6 16,-3 0-28-16,-1-3-12 0,1-3-33 15,3 0-13-15,-4-3-16 16</inkml:trace>
  <inkml:trace contextRef="#ctx0" brushRef="#br0" timeOffset="10009.2685">9850 5090 276 0,'-32'16'104'0,"46"-10"-56"0,-3 6-45 0,-1-5 23 16,4-1-4-16,11-3 2 15,3-3-2-15,7-3-2 16,1 0-10-16,-1-7 2 0,14-2 2 15,4-1-1-15,14 1 2 16,0 6-6-16,4-4-3 16,-15 7-3-16,-6-3-3 15,-1 3 1-15,0 3-1 0,-6 6-3 16,-4 0 2 0,-4 0-19-16,-7 4-9 0,-10 2-16 15,-8 4-5-15,-6 6-94 16</inkml:trace>
  <inkml:trace contextRef="#ctx0" brushRef="#br0" timeOffset="10294.042">10033 5711 304 0,'-14'12'115'0,"10"-12"-62"0,11 3-44 0,-3 1 25 15,3-1-6-15,7-3 1 16,0-3-8-16,0-4 0 16,11-2-12-16,10-7 1 0,18-6 3 15,11 7-5-15,-1-1 0 16,-3 3-4-16,0 1-1 16,0 2-1-16,11-2-2 15,-1 6-2-15,4-1 1 16,0 4-17-16,-10-6-5 15,-8 6-35-15,-3-4-13 16,-3 4-84 0</inkml:trace>
  <inkml:trace contextRef="#ctx0" brushRef="#br0" timeOffset="10896.8875">12806 4315 192 0,'7'-53'74'0,"-4"22"-40"0,-3-10-11 0,-3 22 24 15,-1 0-2-15,-3-6 3 16</inkml:trace>
  <inkml:trace contextRef="#ctx0" brushRef="#br0" timeOffset="11495.2776">12764 4109 510 0,'-36'9'24'15,"-3"10"-9"-15,1 15-8 0,-1 10 0 16,0 3-2-16,-3 10 0 16,-1 2-3-16,5 1 1 15,-1 6-2-15,0 6-1 16,0 0-2-16,7 3 1 15,8 3-6-15,13-9 0 16,15-3 7-16,10-9 7 16,14-10-8-16,7-13-1 15,8-12 1-15,13-6 0 16,25-10 1-16,14 0 2 0,-6 4-3 16,2 6 0-16,12 18-4 15,-5-6 1-15,-13 16 2 16,-14 13 3-16,-15 5 0 15,-21 7-1-15,-13 3 7 16,-19 7 3-16,-21 5-3 16,-17 7 1-16,-11-6-3 15,0 0 0-15,-10-10-3 16,-15 3 1-16,-13-2 2 16,3-14 2-16,10-15-1 15,11-18 1-15,11-29-4 16,3-10-2-16,14-21 0 15,11-26 1-15,10-27-1 0,11-23-1 16,14-31-2-16,18-19 1 16,25-31 1-16,10-9 2 15,3-23-1-15,-3-2 2 16,4-1-2-16,10 10-1 16,-7 12 3-16,-10 22 0 15,-22 29-1-15,-14 28 1 16,-14 24 2-16,-21 45 4 15,-18 31-4-15,-10 44-3 16,-4 25-1-16,1 35 1 16,-12 15-3-16,4 3 0 15,0 0-4-15,15-15 1 16,13-13-16-16,15-12-4 16,6-13-17-16,15-10-4 0,6-5-71 15</inkml:trace>
  <inkml:trace contextRef="#ctx0" brushRef="#br0" timeOffset="11810.4055">14030 4629 356 0,'-14'9'134'0,"7"26"-72"0,-4 21-59 0,4-21 26 15,-3 21-13-15,-5 20 1 16,-2 14-8-16,-1 11-1 16,-6 12-4-16,-5 6-3 0,-2-3 0 15,-8 9-1-15,-4-9 2 16,8-6-3-16,3-10 0 15,4-18-15-15,7-16-4 16,3-19-25-16,8-13-12 16,-1-18-95-1</inkml:trace>
  <inkml:trace contextRef="#ctx0" brushRef="#br0" timeOffset="12065.7928">13526 4823 384 0,'7'22'143'0,"3"-6"-78"0,15 22-54 15,-15-13 34-15,8 12-17 16,7 7-4-16,7 16-13 16,6-1-5-16,5 26-4 15,-5 6-2-15,1 6 1 0,-3 0-4 16,-1 1 0-16,4-1-16 15,-1-19-7-15,12-12-20 0,-1-13-7 16,-3-18-28-16,-4-16-14 16,-3-19-37-1</inkml:trace>
  <inkml:trace contextRef="#ctx0" brushRef="#br0" timeOffset="12441.1779">14750 3206 260 0,'-11'-26'96'0,"0"23"-52"0,-3-3-21 0,4 6 29 0,-8 3-12 15,-7 10-1-15,-3 12-9 16,0 25-2-16,0 19-15 16,0 28 3-16,6 38 2 0,5 31-8 15,6 32-3-15,8 21-4 16,6 41-3-16,8 19 1 16,3 10-1-16,14 3 0 15,11-23 0-15,10-9 0 16,4-37 0-16,-3-44-14 15,-1-32-3-15,4-15-24 16,3-35-9-16,4-28-64 16,0-25-27-16,-7-19 21 15</inkml:trace>
  <inkml:trace contextRef="#ctx0" brushRef="#br0" timeOffset="13099.577">15558 3833 244 0,'-22'-35'93'0,"19"32"-50"0,-4-3-24 0,7 6 26 16,0 0-12-16,-4 3-2 16,1 9-5-16,3 13-1 15,3 19-14-15,4 16 9 0,11 18 3 16,3 13-3-16,7 28-1 16,1 16-11-16,2 13-3 15,-2 15-1-15,2 0 2 0,-6 19-5 16,-7-16-1-1,-8-9 0-15,4-7 0 16,-3-21-7-16,-4-23 0 0,4-31-19 16,-1-18-6-16,-3-32-18 15,4-22-7-15,3-25-95 16</inkml:trace>
  <inkml:trace contextRef="#ctx0" brushRef="#br0" timeOffset="13371.9185">16542 4384 332 0,'39'41'126'0,"-39"6"-68"0,0 13-43 0,-11-26 31 15,0 13-14-15,-3 7-3 16,0 12-13-16,-3 15-5 15,-5 4-6-15,-2 9-4 0,-1 3 2 16,0 10-2-16,1-10-1 16,-1 6 1-16,-3-12-1 15,7-19-7-15,-1 0-3 16,8-6-25-16,4-19-10 16,6-12-30-16,-3-20-10 15,7-24-52-15</inkml:trace>
  <inkml:trace contextRef="#ctx0" brushRef="#br0" timeOffset="13642.4319">16288 4620 328 0,'-7'-29'123'0,"0"29"-66"0,7 0-38 15,3 0 32-15,-3 0-24 16,4 7-7-16,-1 8-8 15,4 10-3-15,4 22-5 16,3 22-3-16,4 13 2 0,6 15-2 16,5 0 2-16,6 10-2 15,11-4-1-15,0-2-4 0,-1-13-2 16,1-7-15-16,-3-18-6 16,-8-16-15-16,-7-6-6 15,-3-23-54-15,-1-11-23 16,1-17 14-1</inkml:trace>
  <inkml:trace contextRef="#ctx0" brushRef="#br0" timeOffset="14079.3001">16672 3541 260 0,'4'-41'99'0,"3"29"-54"0,7-20-31 0,-14 20 28 0,7-4-10 15,7 0-1-15,0 4 0 16,4 3 0-16,3 5-16 16,11 17 4-16,14 15 2 0,3 22 2 15,4 4 1-15,-7 5 0 16,-4 4 0-16,-7-7-5 15,-13 4 1-15,-8-1-9 16,-14-5-2-16,-18-4-3 0,-10-3-1 16,-4-9-6-1,-3-1 1-15,3-5 0 16,4-4 2-16,3-6-1 16,4 3-1-16,3-9-2 0,4-1-1 15,7-5-3-15,11-4-1 16,10-3 1-16,11-6 4 15,20-3-8-15,5-1-1 16,3-2-27-16,0-4-11 16,0 1-29-16,-4-7-11 15,-3 3-72 1</inkml:trace>
  <inkml:trace contextRef="#ctx0" brushRef="#br0" timeOffset="14482.8033">17357 5234 280 0,'-11'10'107'0,"15"-10"-58"0,3 0-37 0,-4 0 24 16,8 0-2-16,6-4 2 15,15 1-8-15,7-3-3 16,7 0-14-16,3-4 4 0,1 4 3 15,10 0-6-15,7 0-2 16,14-4-5-16,3 1-2 16,-6-1-3-16,-4-8-1 15,0 5-10-15,4-9-5 16,-18 3-34-16,3 0-15 16,-13 1-101-1</inkml:trace>
  <inkml:trace contextRef="#ctx0" brushRef="#br0" timeOffset="21223.7488">19018 4218 192 0,'-24'-34'74'0,"24"34"-40"0,-11-32-18 16,7 26 24-16,-3-3-12 15,4-1-1-15,-1-8-1 16,8-14 1-16,-1-2-14 16,1-7 3-16,10 6 4 0,0-5-5 0,11-1 2 15,7 0-4-15,-1 10 0 16,1 12-3-16,10 22-1 15,18 25 3-15,-14 13 3 16,-7-6 0-16,10 34 1 16,-6-10-2-16,-4 35 1 15,-4-12-6-15,-14 27-1 16,0-18-4-16,-21 41-1 16,0-22-1-16,-28 22-2 15,3-23-2-15,-10 7 1 16,3-19 7-16,1-12 4 15,2-13-3-15,1-22-2 16,3-6-2-16,4-34-3 16,0-1-2-16,10-31 1 0,4 3 1 15,7-28 2-15,0 7-1 16,22-17-1-16,-5 16-2 16,26 4-1-16,-8 5-1 15,11 23 3-15,-8 3 2 16,1 25 2-16,-7-4-6 15,-4 23-2-15,-3-7-7 16,-4 13 0-16,-3-6-16 16,-4-1-5-16,0 1-20 15,-3-13-8-15,-1-3-74 16,4-16-56-16,-3-3 77 16</inkml:trace>
  <inkml:trace contextRef="#ctx0" brushRef="#br0" timeOffset="21749.1711">20257 3776 372 0,'7'-16'140'0,"-7"16"-76"0,0 0-61 0,-4 0 28 15,-3 10-18-15,-4 6-4 16,-3 9-6-16,0 9-3 16,-14 23 1-1,7-7-4-15,-14 9 2 0,6-5 1 16,8-1 0-16,3-3-3 16,8 3 2-16,3-12-1 15,17 0 0-15,-3-7-5 16,11-8-3-16,-4-5 3 15,22 1 2-15,-1-3 5 16,21 6 2-16,-6-3-3 16,6 6 1-16,-7-6 2 15,11 16 1-15,-7-7-1 16,11 7-2-16,-8-10 1 16,-3 10 1-16,-7-7 12 15,-11 7 6-15,-6-4-4 0,-19 4-1 16,-3-7-5-16,-21 7 1 15,0-4-8-15,-14-2-2 16,3-4-6-16,-28-3 1 16,11 3-7-16,-22-6-3 15,11-3-12-15,-7-6-4 16,8-4-6-16,-1-12-3 16,7 0-14-16,10-19-4 15,8 3-73 1</inkml:trace>
  <inkml:trace contextRef="#ctx0" brushRef="#br0" timeOffset="22109.2278">20281 3663 296 0,'-32'-6'110'0,"18"3"-60"0,0-7-34 16,7 10 29-16,0-3-11 16,4 6-2-1,-1-12-16-15,4 9-5 0,0 9-7 16,7-2 8-16,7 2 7 0,7 4-4 16,15-4 2-16,10 1-4 15,10-7 2-15,-3-3 1 16,3-7-1-16,8-2-3 0,17-7-2 15,4 1-4 1,-4-1-1-16,-11-3-6 16,-3 0-1-16,-3 4 3 0,-4-1 1 15,3-3-27-15,-6 13-10 16,-8 6-38-16,-3-6-14 16,-7 6-86-1</inkml:trace>
  <inkml:trace contextRef="#ctx0" brushRef="#br0" timeOffset="22529.1364">21315 2600 312 0,'0'-6'115'0,"32"16"-62"0,-4 24-33 0,-11-12 32 16,12 16-15-16,6 15-3 15,0 13-14-15,8 18-5 16,9 17-8 0,16 21-1-16,6 19 1 0,-4 10-1 0,-6 21-1 15,-11 0-3-15,-29-49 1 16,-3-23-7-16,-6 44-1 16,-1-12-9-16,-14 25-4 15,0-19-10-15,-18 28-5 16,0-25-11-16,-24 19-5 15,7-25-101 1</inkml:trace>
  <inkml:trace contextRef="#ctx0" brushRef="#br0" timeOffset="23234.9069">12040 9141 304 0,'-3'19'112'0,"3"-10"-60"0,0 10-58 16,0-13 17-16,7-3-1 15,7-12 6-15,11 0 1 16,17-1-1-16,11-12-8 15,10-3-1-15,-3 0 3 0,4 0-4 0,10 3 2 16,18 6-5 0,-1 16-2-16,-9 0 0 0,-12 10 1 15,-3-1-1-15,-3 4-1 16,-8-1-28-16,4 4-14 16,-14 3-108-1</inkml:trace>
  <inkml:trace contextRef="#ctx0" brushRef="#br0" timeOffset="23523.0215">12418 9919 332 0,'-21'9'126'0,"24"-6"-68"0,8 7-63 16,-8-10 23-16,8 0 1 15,-1 0 6 1,5-4-7-16,2-2-3 0,8-3-8 16,7-4 2-16,21-6 1 0,10 1-3 15,8-4-2-15,-8-3-2 16,8 6-3-16,13-6 1 16,8 6-1-16,3 3-29 15,-10 10-10-15,0 0-82 16,6-1-36-16,-2 4 32 15</inkml:trace>
  <inkml:trace contextRef="#ctx0" brushRef="#br0" timeOffset="24331.418">14513 8583 260 0,'-31'-44'96'0,"16"19"-52"0,1-19-47 0,7 25 19 0,0-3-1 15,4-3 3 1,-4 0 2-16,-4 0 2 0,4 9-12 15,-7 4 8-15,0 9 2 0,-7 9-8 16,-4 10-2-16,-3 9-8 16,-8 3-2-16,-2 19 4 15,2 0 2-15,5 13-7 16,-1 5-1-16,4 17 0 16,3-7 3-16,4 0-2 15,10-9 0-15,8-9 1 16,10-4 2-16,21-3-3 15,14-3-2-15,15-9-1 0,-1 3 3 16,11-4 4 0,21 7 6-16,18 0-10 0,-11 9-3 15,4 7 4-15,4-4 4 16,-12 13-7-16,-13 3 1 16,-15 1 2-16,-13 2 2 15,-15-3 6-15,-14-6 3 16,-17 3-2-16,-15-3 0 15,-14-4-5-15,-10-8-1 16,0 2-1-16,-4-18-2 16,-7-10 1-16,-10-6 1 15,-8-16-3-15,4-12 0 16,4-4 1-16,10-15 0 16,14-12 0-16,11-10 0 15,10-16 0-15,15-25 0 0,14-9 0 16,10-22 0-1,11-22 2-15,3-13 1 16,-3-9 5-16,-4-13 3 0,-3 4-4 16,-7-16 1-16,-8 6-1 15,-6 10 1-15,-8 21-4 16,-3 22-3-16,0 29 2 16,-14 31 0-16,-7 28-4 15,-11 32 1-15,-10 34-7 16,-4 19 0-16,0 31-2 15,4 10 1-15,7 3-2 16,6-10-1-16,12-3-21 16,13-9-6-16,15-6-25 0,17-10-10 15,14-3-60 1</inkml:trace>
  <inkml:trace contextRef="#ctx0" brushRef="#br0" timeOffset="24707.2958">15949 8780 308 0,'-10'13'115'0,"2"3"-62"0,1 9-44 15,4-3 27-15,-1 3-9 16,-3 22 1-16,4 0-9 16,-4 12-4-16,0 14-8 15,0 5-5-15,0 10-1 0,-1-1-4 16,-2 11 2-16,-1-4 3 15,1-3 1-15,-1-10-6 16,1-9 0-16,-1-15-26 16,0-13-10-16,1-13-38 0,-1-18-15 15,-3-17-36 1</inkml:trace>
  <inkml:trace contextRef="#ctx0" brushRef="#br0" timeOffset="24946.7853">15462 8956 356 0,'0'-3'132'0,"4"3"-72"0,6 0-48 0,-3 3 30 16,11 6-13-16,17 13 0 16,15 13-16-16,3 9-6 15,-4 15-4-15,-3 13-3 0,3 13 3 16,4 0-2-16,11 6-1 0,-4-4-6 15,-7-2-4 1,0-16-16-16,-8-12-7 0,1-17-20 16,-10-5-6-16,-1-16-95 15</inkml:trace>
  <inkml:trace contextRef="#ctx0" brushRef="#br0" timeOffset="25339.0508">16411 6946 284 0,'-7'-41'107'0,"7"45"-58"0,-3-4-46 0,-4 6 23 15,0 6-2-15,-1 13 3 16,1 10-1-16,0 12 1 16,0 13-15-16,-3 18 4 0,6 25 4 15,4 13-2-15,7 32 1 16,14 18-8-16,8 25-2 16,17 16-7-16,13 25-2 15,5 0 0-15,-1 10 2 16,-3-10-6-16,4-10 1 0,10-12-12 15,4-37-6-15,-1-23-6 16,-10-24-3 0,-7-29-13-16,-7-25-3 0,-3-28-46 15,-5-19-20-15,12-19 4 16</inkml:trace>
  <inkml:trace contextRef="#ctx0" brushRef="#br0" timeOffset="26012.4906">17438 7649 236 0,'-14'-22'90'0,"10"18"-48"0,-3-2-16 0,7 6 29 16,-3 6-18-16,3 4-4 16,3 12-4-16,4 15 1 15,18 23-16-15,10 22 5 0,0 5 4 16,4 29-10-1,4 10-4-15,-1 5-6 0,-7 14 0 16,0 11-2-16,1 4 2 16,-5-6-2-16,-2-4 2 15,-8-40-7-15,4 16-1 16,-8-10-12-16,4-22-1 16,-7-28-18-16,4-23-6 15,3-24-25-15,-3-22-7 16,0-19-58-1</inkml:trace>
  <inkml:trace contextRef="#ctx0" brushRef="#br0" timeOffset="26297.9555">18327 8081 332 0,'-4'22'123'0,"4"-6"-66"0,0 9-44 16,0-16 30-16,0 13-17 16,-3 10-5-16,-1 12-8 15,1 9-3-15,-1 13-6 0,-3 15-1 0,0 7 1 16,-4 12-5-16,4 7 1 16,-3-4-2-16,-1 4 0 15,1-4 2-15,-4-21 2 16,3-10-23-16,0-19-8 15,1-15-30-15,3-22-13 16,3-23-74 0</inkml:trace>
  <inkml:trace contextRef="#ctx0" brushRef="#br0" timeOffset="26538.1313">17971 8307 316 0,'-36'-25'118'0,"47"22"-64"0,-18 3-43 0,7 0 39 16,14 12-16 0,11 10-8-16,10 10-7 0,4 8-11 15,3 11-3-15,-3 8 1 0,3 13-3 16,4 16 0-16,10 9-1 16,-3-3-2-16,4 0-19 15,-4 0-10-15,-4-3-12 16,-3-15-4-16,-7-14-23 15,-7-12-6-15</inkml:trace>
  <inkml:trace contextRef="#ctx0" brushRef="#br0" timeOffset="26898.5572">19064 7649 328 0,'-32'-13'123'0,"32"13"-66"0,-21-13-44 0,14 7 28 15,0 6-14-15,-3 6-1 16,6 7-11-16,4 6-2 15,14 25-7-15,11 18 3 0,3 17 1 16,4 9-1-16,0 21 0 16,-4 10-5-16,7 4-1 15,0 5-1-15,1 7-2 0,-12-31-13 16,8 15-4-16,-4-16-18 16,-24-53-5-1,-1 1-133 1</inkml:trace>
  <inkml:trace contextRef="#ctx0" brushRef="#br0" timeOffset="27065.0006">19032 8721 308 0,'0'-10'115'0,"0"10"-62"0,29-15-40 0,-26 15 28 15,15-13-17-15,-4-2-3 16,18-14-12-16,-4 4-4 15,28-16-3-15,-6 1-10 0,13 2-5 16,-6 10-40-16,10 0-15 16,-11 3-73-1</inkml:trace>
  <inkml:trace contextRef="#ctx0" brushRef="#br0" timeOffset="27591.3271">20182 7401 320 0,'-10'-35'121'0,"10"35"-66"0,-7-9-33 15,3 9 31-15,-3 6-28 16,-3-3-11-16,-1 19-7 15,0-3-3-15,-3 22-2 16,0-7-2-16,0 20 1 0,0-10-1 16,3 9 2-16,1-9-6 15,10 3 1-15,0-10 1 16,7-2 1-16,0-7 1 0,11-3 0 16,-4 0-3-1,17-6 2-15,1-3-1 16,25 3-2-16,-11-1 3 0,13 4 2 15,-6-6 0-15,14 9 2 16,-10-6 0-16,17 3 1 16,-11-3 9-16,1 3 6 15,-11-4 3-15,-7 11 4 16,-7-4-3-16,-22 9-2 16,1-2-9-16,-29 11-5 15,1-8-15-15,-22 12-8 16,7-13 11-16,-17 10 6 15,7-9-12-15,-29-7-5 16,11 0-16-16,-7-12-6 16,7 0-3-16,7-13-3 15,8 0-24-15,9-16-9 16,5-2-54-16</inkml:trace>
  <inkml:trace contextRef="#ctx0" brushRef="#br0" timeOffset="27844.1872">20264 7401 348 0,'-18'-6'129'0,"18"6"-70"0,-4-4-62 16,4 4 24-16,4 0-6 0,-1 0 3 16,12-9-1-16,-1 3-1 15,24-7-8-15,-6-2 4 0,14-1 1 16,-7 0 0-16,28-6 2 15,-11 3-8-15,22-6-4 16,-11 6-5-16,11 1 1 16,-11 2-34-16,17-6-17 15,-10 6-33-15,8-6-14 16,-15 0-42 0</inkml:trace>
  <inkml:trace contextRef="#ctx0" brushRef="#br0" timeOffset="28175.0834">21195 6401 332 0,'-4'3'126'0,"4"-3"-68"0,29 44-41 15,-26-41 33-15,22 34-17 16,-4-8-4-16,21 30-10 16,-3-2-2-16,11 37-10 15,-5-16-4-15,22 47 0 0,-10-18-4 16,6 47 0-16,-6-26 3 16,-11 35 1-16,-4-28-4 15,-14 31 1-15,-3-28-7 0,-18 19-3 16,0-25-16-1,-14-1-9-15,0-18-36 0,-11-15-17 16,4-14-62 0</inkml:trace>
  <inkml:trace contextRef="#ctx0" brushRef="#br0" timeOffset="28610.0935">22620 5861 276 0,'-35'-31'104'0,"21"25"-56"0,-4-4-30 16,8 20 46 15,-33 71-17-31,8 20-10 16,10 24-9-16,8 22-16 15,13 32-3-15,8-60 1 0,-1-18-6 16,11 68 0-16,0-25-2 0,7 54-2 15,-3-32-2-15,17 25-1 16,-3-28 4-16,21-3 3 16,-11-25-10-16,15-10-5 15,-11-21-15-15,3-20-4 16,-7-12-33-16,4-28-11 16,-7-6-70-1</inkml:trace>
  <inkml:trace contextRef="#ctx0" brushRef="#br0" timeOffset="28925.1336">23125 6156 340 0,'-4'-41'126'0,"4"41"-68"0,7 7-48 16,-3 8 28-16,3 20-10 16,3 37-2-16,8 19-8 15,7 25-3-15,-11-25-9 16,-4-16-6-16,4 47-1 0,1-18 1 16,-1 34 2-16,0-22-3 15,3 34 0-15,-2-31-4 0,6 16 1 16,-4-22-20-1,8 6-7-15,-4-18-22 16,0-14-8-16,-3-8-89 16</inkml:trace>
  <inkml:trace contextRef="#ctx0" brushRef="#br0" timeOffset="29195.3512">23954 6629 300 0,'14'57'112'0,"-11"-32"-60"0,1 35-45 0,-4-29 23 16,-4 3-1-16,1-5 5 0,-1 18-10 16,1-7-2-16,-11 20-13 15,-1-10-1-15,-9 22 2 0,3-9-6 16,-15 19-2-1,8-13-1-15,-7 12-1 0,7-12 0 16,-4 9 0-16,7-12-22 16,4 0-10-16,3-13-37 15,4-9-16-15</inkml:trace>
  <inkml:trace contextRef="#ctx0" brushRef="#br0" timeOffset="29482.9773">23608 6789 308 0,'-21'10'115'0,"14"-1"-62"0,3 26-42 0,4-13 26 16,0 0-7-16,0-4 2 15,11 20-7-15,-1-10-1 16,19 19-13-16,-5-9 0 0,15 21 0 15,-7-8-6-15,7 14-3 16,-8-5-1-16,5 6 1 16,-5-3-21-16,5 6-9 15,-5-10-24-15,8 1-7 16,-7-10-88-16,7-12-50 16,-7-4 92-16</inkml:trace>
  <inkml:trace contextRef="#ctx0" brushRef="#br0" timeOffset="29690.863">24402 7260 348 0,'28'15'129'0,"-10"-11"-70"0,10 2-51 15,-11-12 27-15,19-4-16 16,17-2-3-16,10-7-9 15,1-6-3-15,-1 3-2 16,4-6-28-16,0 2-12 0,4 4-34 0,-4 1-15 16,-4-5-46-1</inkml:trace>
  <inkml:trace contextRef="#ctx0" brushRef="#br0" timeOffset="30186.3945">25354 5999 356 0,'-7'-12'134'0,"11"18"-72"0,-11 3-57 0,0 7 30 16,-11 12-19-16,-7 16-1 0,-10 6-5 15,0 7-1-15,-1 2-5 16,8 1-3-16,3-7 0 15,8-6-4-15,10-3 2 0,3 3-1 16,11-6 0-16,18-3 0 16,3 2-2-16,15-5-4 15,-1 2 0-15,0-5 2 16,8 2 1-16,10-2 3 16,7-1 1-16,7-3 3 15,0-3 1-15,-7 4 5 16,3-4 3-16,-3-7-4 15,7 8-2-15,-3-1 2 0,-11 3 2 16,-7 0 5 0,-14 0 1-16,-11 0 14 0,-14 1 6 15,-14 5-10-15,-18 10-2 16,-13 0-11-16,2-13-5 16,5-6-9-16,-22 10-1 15,7-7-15-15,-24 3-5 16,6-5-13-16,-10-8-2 15,11-5-20-15,-4-7-5 16,7-6-22-16,7-15-7 16,-7-23-40-1</inkml:trace>
  <inkml:trace contextRef="#ctx0" brushRef="#br0" timeOffset="30472.8353">25404 6046 340 0,'-22'7'126'0,"26"-4"-68"0,-1 6-52 16,1-9 28-16,-1 6-2 16,8-6 5-16,3-6-5 15,11 6 1-15,17-12-19 16,15 2 3-16,10-2 1 0,0-4-6 15,10 0-2-15,22-3-5 16,7-3-4-16,-11 4 0 16,0-1-1-16,-3 3-20 0,-4 4-9 15,-21 2-47-15,7 10-19 16,-14-9-82 0</inkml:trace>
  <inkml:trace contextRef="#ctx0" brushRef="#br0" timeOffset="30758.2">26345 5040 324 0,'18'-6'123'0,"-11"15"-66"0,14 22-44 0,-7-12 28 0,11 19-14 16,17 24-1-1,8 26-6-15,10 25-1 0,0 19-10 16,-7 12-1-16,-4 10 2 0,-7 12-4 16,-6-6 2-16,-8 3-5 15,-14 0-2-15,-7-10-3 16,-7-2 1-16,-3-1-10 16,-8-5-5-16,0-1-25 15,1-6-11-15,-8-6-119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9:10:26.04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2424 4607 284 0,'-4'-75'107'0,"4"47"-58"0,4-10-42 0,-4 22 26 15,0-9-4-15,0-3 3 16,-4 0-4-16,-3-4 0 16,-7 4-16-16,-14 0 6 0,-11 0 3 15,-7 9-9-15,-14 3-4 16,7 10-5-16,-10 15 0 15,-11 13-4-15,-25 32-2 16,4 18-1-16,10 28 3 16,14-28-2-16,-27 88-1 15,-5 19 3-15,19 25 2 16,2 25-5-16,26 9 1 16,14 16 1-16,28-6 1 0,38-13 1 15,29-44 0 1,0-31 2-16,25-38 1 15,31-37-1-15,4-26 1 0,28-30-2 16,14-23 2-16,-10-22-2 16,10-21 2-16,4-7-2 15,-25-13 2 1,-18-2-2-16,-13-23 2 0,-5-3 0 16,-16-15 1-16,-19 3-2 15,-14-10-2-15,-34 1 7 16,-15 12 5-16,-18 9-6 15,-17 7-1-15,-29 9-3 0,-35 28-2 16,1 28-8 0,-36 29-3-16,-1 31 4 15,19 19 1-15,14-7-3 0,31-2 1 16,25-16-29-16,11-13-11 16,17-19-10-16,22-18-5 15,31-19-80 1</inkml:trace>
  <inkml:trace contextRef="#ctx0" brushRef="#br0" timeOffset="373.8014">3941 4453 344 0,'-36'-37'129'0,"12"27"-70"0,-40 10-49 15,25 10 28-15,-28 12-15 16,7 19 0-16,-7 21-14 16,0 35-5-16,-14 29-3 15,-4 24-1-15,11 32 2 0,7 16-3 16,21 9 0-16,25-3-1 15,21-10 0-15,28-28 4 16,29-22 1-16,3-28-1 16,32-31-2-16,17-35 3 0,-7-31 0 15,18-38-4-15,11-25 1 16,-15-6-11-16,-17-16-3 16,-11-9-39-16,-14-13-16 15,-10-9-87 1</inkml:trace>
  <inkml:trace contextRef="#ctx0" brushRef="#br0" timeOffset="645.2569">4290 4519 368 0,'-14'-15'140'0,"14"21"-76"0,0-3-75 0,3 13 79 16,1 15-29-1,6 19-9-15,8 22-6 0,-4 29-15 16,7 15-5-16,7 53-1 0,8 10 0 16,17 18 1-16,7-2-7 15,-4-20 0-15,1-9-10 16,-8-31-4-16,-14-25 0 16,-7-22 0-16,-3-26-12 15,-4-21-4-15,-7-28-29 16,-3-29-11-16,3-31-78 15</inkml:trace>
  <inkml:trace contextRef="#ctx0" brushRef="#br0" timeOffset="884.3398">4382 4272 336 0,'-8'15'126'0,"8"-2"-68"0,8 9-43 0,-5-10 29 15,11 4-13-15,4 0-3 16,17-4-12-16,14-2-3 16,15-10-7-16,-4 0-4 0,0-10-1 15,3 1 1-15,8-1 3 16,7 4-4-16,-15 0-1 16,1 0-20-16,-19 2-9 15,-9 1-27-15,-12 3-10 16,-6 13-93-1</inkml:trace>
  <inkml:trace contextRef="#ctx0" brushRef="#br0" timeOffset="1110.189">4473 5372 408 0,'43'19'154'0,"9"-19"-84"0,37-25-62 15,-51 12 32-15,8-12-21 16,25-19-5-16,28-9-9 16,-1-3-4-16,-6-1 0 15,0 7-6-15,3 6 1 0,-7 16-36 0,-14 12-13 16,-21 13-127 0,-14 9-59-16,-18 7 118 15</inkml:trace>
  <inkml:trace contextRef="#ctx0" brushRef="#br0" timeOffset="1620.2956">515 8138 304 0,'-11'0'112'0,"22"-3"-60"0,7-7-58 15,-11 4 19-15,10-4-6 16,15-2 1-16,39-4-2 16,3-3-1-16,14-3-3 15,39-6 7-15,7-6 4 0,32-16-2 16,14 6-1-16,31-6 2 0,1-10 5 16,42-6-7-16,4-6-3 15,27 3-2 1,15-9 1-16,-7 9 1 0,10 3 3 15,18-3-1-15,-31 3 0 16,6-6-1-16,-31 3 0 16,13 0-2-16,-48 9-1 15,-5 10-3-15,-23 13-2 16,-44 11-24-16,-17 14-11 16,-24 6-29-16,-11 12-12 15,-18 6-72 1</inkml:trace>
  <inkml:trace contextRef="#ctx0" brushRef="#br0" timeOffset="2070.6079">2371 8683 272 0,'21'-28'104'0,"-7"22"-56"0,4-4-49 0,-11 10 20 15,7 7 2-15,14 5 5 16,14 19-10-16,18 20-4 16,14 2-7-16,-10 7 5 0,10 2 3 15,-3-8 0-15,17-7 0 16,3 3-5-16,-9-6-3 15,-12-7-2-15,-3-9 0 16,0 1-11-16,0-10-4 0,-7-7-34 16,-10-3-15-16,-5-5-83 15</inkml:trace>
  <inkml:trace contextRef="#ctx0" brushRef="#br0" timeOffset="2370.4469">3464 8203 324 0,'-3'-21'121'0,"-1"21"-66"0,4 3-42 0,0-3 34 16,4 28-21 0,6 22-5-16,8 16-3 15,7 19-11 1,6 34 0-16,12 22 0 0,17 25-6 0,-14 10-2 15,3 15 2-15,-10-6 1 16,-4-3 0-16,0 0-2 16,-3-16-4-16,0-13 0 15,0-12-11-15,3-25-3 16,0-25-15-16,-3-22-5 16,0-28-19-16,-8-19-6 15,-2-22-68 1</inkml:trace>
  <inkml:trace contextRef="#ctx0" brushRef="#br0" timeOffset="3091.3833">4230 7887 240 0,'-25'-10'90'0,"11"1"-48"0,0 0-25 0,7 5 25 15,-7 4-11-15,-7-6-1 16,3 3-13-16,4-6-3 15,3-1-8-15,4-12-4 0,11-3 1 16,6-3-2-16,4-7-1 16,15 1 9-16,-1 6 4 15,11 6 5-15,-8 6 3 16,1 7 2-16,-7 15 1 16,0 3-2-16,-1 4 1 15,-3 6 0-15,-6 9 3 16,-5 6-5-16,-17 32-3 15,4-3-8 1,-1-3-4-16,0-4-6 16,1-9 0-16,-1-6 0 15,4-7 0-15,0-2-3 16,4-4 0-16,3-6 2 16,11-3 0-16,3-7 1 15,18-2 0-15,6-4 0 16,8 0 2-16,4 4-3 15,-8 5-2-15,-6 4 2 16,-5 9 0-16,-2 4 1 16,-5-1 0-16,-2-6 4 15,-8 3 5-15,-7 7 4 16,-7-1 4-16,-7 1-7 16,-18 15-1-1,-13-3-5-15,-12 13-1 16,-17 9-3-16,-3-4-1 15,3 1-8-15,7-9-2 16,11-7-12-16,10-9-5 16,7-7-18-16,7-9-7 15,11-9-24-15,11-10-9 16,3-9-77 0</inkml:trace>
  <inkml:trace contextRef="#ctx0" brushRef="#br0" timeOffset="5133.2479">9589 5523 232 0,'-15'-3'88'0,"19"6"-48"0,-8 9-29 0,4-2 21 16,-3-4-11-16,3-3 1 16,3 6-2-16,4-9 2 15,4 10-12-15,7-10 3 0,10 0 1 16,11-3 4-16,24-4 1 15,8 4-13-15,-4-12-5 16,-4 5 1-16,4 1 2 16,4 9-1-16,3 0-2 15,0-3 2-15,-7 6 2 16,-14-3-4-16,-7 0-3 16,-7 6-21-16,-18 3-10 0,-11 1-45 15,-6 2-17 1,-11 4-28-16</inkml:trace>
  <inkml:trace contextRef="#ctx0" brushRef="#br0" timeOffset="5403.5078">9726 6259 292 0,'-21'7'110'0,"24"-7"-60"0,5-3-52 16,-1 3 20-16,3-4 2 15,11-2 5-15,18-6 0 0,7-10 0 16,7 3-14-16,-7-3-2 0,3 0 1 16,8 0-4-16,3 3-1 15,14 4-2-15,0-1 0 16,-4 6-4-16,-10 1 0 16,-3 9-4-16,-4 0-1 15,-4 0-19-15,4 0-7 16,3 0-36-16,4 6-16 15,-10 4-44 1</inkml:trace>
  <inkml:trace contextRef="#ctx0" brushRef="#br0" timeOffset="5779.3955">11476 5128 312 0,'-28'-10'115'0,"17"23"-62"0,-7-4-53 16,11 1 21-16,7 5-6 15,7 4 1 1,29 31 3-16,6 10 0 16,7 2-10-16,18 1-3 0,4 9-2 15,3-9-2-15,-14 12 1 16,-7 1-2 0,-4-8 2-16,-3-2-2 0,0-3-1 15,3-7-8-15,4 1-5 16,-3-16-35-16,-4-7-14 15,-4-15-83 1</inkml:trace>
  <inkml:trace contextRef="#ctx0" brushRef="#br0" timeOffset="6066.841">12383 5015 272 0,'3'-3'104'0,"-6"15"-56"0,6 13-34 15,-3-6 28-15,0 19-8 16,4 6 3-16,-4 28-10 16,0 9-4-16,-4 23-13 15,1 15-2-15,-1 16-1 0,-3 18-3 16,0 29-3-16,0 9 0 16,3 16 1-16,1 3-1 15,3-9-1-15,0-25 1 16,10-10 1-16,4-28-12 15,8-22-6-15,-1-25-18 16,0-19-6-16,-7-31-39 16,4-29-14-16,-4-15-33 15</inkml:trace>
  <inkml:trace contextRef="#ctx0" brushRef="#br0" timeOffset="6739.695">12792 3829 296 0,'-14'-6'110'0,"0"6"-60"16,-15-6-36-16,15 3 26 0,4 0-7 15,-1 3 1-15,4-3-19 16,0-1-9-16,7-5-4 16,10-4-2-16,8 1 2 0,7 2-1 15,3 1-1-15,7 9 9 16,-6 9 6-16,-5 10 2 16,1 3 1-16,-11 6 0 15,-3 10-2-15,-8 0-6 16,-3-1-2-16,-7-2 0 15,0-4 0-15,-4-3-4 16,1-2-3-16,-4 2 0 16,0 6-1-16,0-2 0 0,3 8 0 15,7-8 0-15,4-7 0 16,7 3-3-16,4-6 2 16,10-6 1-1,4-4 0-15,-4-2-3 0,4-10 2 16,7 0 1-16,3-4 2 15,7 4-1-15,15 4 2 16,-1 5-4-16,-3 7 0 16,-4 2 1-16,-6 4 2 15,-8 3-3-15,-7 7 0 16,-7-1-1-16,-3 4 0 16,-4-1 6-16,-7 4 2 15,-7 6 0-15,-10 0-1 0,-15-4-3 16,-10 11 1-1,-18 2-2-15,-4-3-1 0,1 3 1 16,3-9 1-16,-7-9-1 16,-4-7-1-16,-6 3-4 15,13-9 0-15,15-3-25 16,10-3-10-16,22-7-27 16,13 1-8-16,11-4-95 15</inkml:trace>
  <inkml:trace contextRef="#ctx0" brushRef="#br0" timeOffset="7733.1965">14436 3143 184 0,'-4'-19'71'0,"1"16"-38"0,-1-3-10 16,-3 6 26-16,4-4-10 16,3 4-2-16,-11-6-15 15,0 12-4-15,1-2-10 16,-4 5-1-16,-4 7 3 0,-3 12 0 15,-4 16 2-15,0 15-2 16,-6 26 1-16,-1 22 0 16,0 43 1-16,8 23-2 15,2 43-1-15,12 54-8 16,6 18 0-16,25 26-1 16,11 5 0-16,14-30 6 0,0-4 4 15,0-34-3-15,3-19 1 16,4-31-3-16,11-32 2 15,3-28-4-15,0-28-2 16,-4-25 0-16,-14-13-1 16,-6-18-3-16,-8-17 0 15,-3-11-20-15,-4-17-8 16,-7-3-48-16,-3-18-21 16,-4 0-36-1</inkml:trace>
  <inkml:trace contextRef="#ctx0" brushRef="#br0" timeOffset="8634.5779">15046 4707 140 0,'-14'-22'55'0,"10"22"-30"0,-3 0-29 0,7 0 8 16,0 0 11-16,0 0 10 15,0 0 7-15,0 0 3 16,-3 0-19-16,3 0 8 0,-4 0 6 15,1 0-3-15,-1 0-1 32,1 0-3-32,3 0-3 15,3 7-13-15,8 8-4 16,13 11 4-16,19 24 5 16,17 19-4-16,-4 15 0 15,8 4-4-15,73 66-1 16,-27-19 1-1,-22-29 2-15,-14-18 3 16,-14-13 2 0,-7-18-3-16,-11-7-3 0,-7-9-2 15,-6-13-3-15,-5-9 1 16,-6-1-1-16,-7-8-27 16,-4-1-9-16,-4-18-70 15,1-1-29-15,-1-5 19 16</inkml:trace>
  <inkml:trace contextRef="#ctx0" brushRef="#br0" timeOffset="9036.5422">16164 4344 252 0,'-10'-16'93'0,"6"13"-50"0,4-3-35 0,-7 2 24 16,7-2-14-16,-7 0 0 15,4 0-1-15,-5-1 1 16,5 4 1 0,-4 10-10-16,-11 8-3 0,8 17 0 15,-4 24 1-15,3 16 3 16,11 22 1-16,14 32 3 15,0 18-5-15,11 38-1 16,3 9-4-16,4 19-1 16,0 0-1-16,-4 10-2 15,-7-20-2-15,-3-12 1 0,-4-18 1 16,-4-20 0-16,-3-27 0 16,-3-29 2-16,-1-22-8 15,1-19-3-15,0-19-6 16,-1-21-4-16,4-13-18 15,0-19-9-15,4-18-96 16</inkml:trace>
  <inkml:trace contextRef="#ctx0" brushRef="#br0" timeOffset="9577.0481">16789 3422 220 0,'-25'3'85'0,"11"10"-46"0,-7-23-21 0,14 4 25 0,-4-7-15 16,11-2-6-16,0-7-5 15,7-3-1-15,4 0-8 16,3 3-1-16,3 6 3 0,5 10 3 16,6 18 4-16,7 16 4 15,4 10 4-15,0 25-7 16,0-1 0-16,-11 7-2 15,-11-3-1-15,-17 10-5 16,-10-1-4-16,-11-3-1 16,-4-16-1-16,0 1-2 15,1-16-2-15,-1-4 3 16,4-9 2-16,0-6 0 16,3-6 0-16,4-7-3 15,7-5-2-15,7-4-2 16,3-7 1-16,4-5 1 0,11-4 2 15,14 0-3-15,17 4-2 16,8 9-18-16,3 0-7 16,0 9-29-16,-11 3-14 15,0 7-90 1</inkml:trace>
  <inkml:trace contextRef="#ctx0" brushRef="#br0" timeOffset="9892.261">17163 5269 352 0,'-22'0'132'0,"33"-7"-72"0,10-8-57 16,-3 5 28-16,3-5-11 16,7-4 0-16,18 0-7 15,32-6 0-15,3 6-8 16,-7 10-5-16,7-13-1 0,14 9-1 16,8 4-2-16,-5 3-17 15,-6-1-9-15,0 7-17 0,7-6-9 16,-8 0-93-1</inkml:trace>
  <inkml:trace contextRef="#ctx0" brushRef="#br0" timeOffset="10405.1738">18334 4146 272 0,'-11'-19'101'0,"11"1"-54"0,14-8-44 0,-3 14 23 0,21-1-2 15,24 1 3-15,8 6-6 16,13 21 0-16,26 17-12 15,9 24 6-15,-13 29 2 0,-14 9 4 16,-11 12 2-16,-14 4-4 16,-32-35-1-16,-3-9-6 15,-15 28-2-15,1-6-6 16,-14 31-3-16,-1-18-3 16,-24 21 1-16,3-22 1 15,-24 16 2-15,6-15-3 16,-2-11 0-16,6-11 1 0,3-16 2 15,1-13-3-15,10-28-2 16,4-4 2-16,14-30 0 16,0 3-2-16,32-26 2 15,-4 13 1-15,28-3 2 16,-10 3-3-16,4 13-2 16,-8-1 4-16,7 20 1 15,-3-1-16-15,10 10-5 16,-6-3-29-16,10 12-9 15,-11-6-107 1</inkml:trace>
  <inkml:trace contextRef="#ctx0" brushRef="#br0" timeOffset="10673.1953">19689 5096 384 0,'-4'6'145'0,"4"-6"-78"0,0 29-58 16,0-23 30-16,4 16-20 15,-1-3-5-15,15 18-9 16,21 29-2-16,-4-22-1 16,-7-9 1-16,18 5 0 0,-7-5-4 15,3 2 1-15,-7-5 0 16,11-1 0-16,-7-3-20 0,3-3-7 15,-3-3-28-15,7-6-12 16,-7-3-95 0</inkml:trace>
  <inkml:trace contextRef="#ctx0" brushRef="#br0" timeOffset="10942.9527">20419 4867 376 0,'-25'7'140'0,"7"-1"-76"0,-3 28-61 0,11-9 26 15,-1 13-13-15,1 19-1 16,2-1-9-16,1-9-2 0,0 44-2 16,0-16 1-16,-3 51 0 15,3-20-4-15,-4 48 1 0,1-22 0 16,-1 27 0-16,4-24 0 15,0 19 2-15,0-26-17 16,7 4-4-16,0-22-26 16,10-19-9-16,-3-16-106 15</inkml:trace>
  <inkml:trace contextRef="#ctx0" brushRef="#br0" timeOffset="11874.7607">21618 5052 304 0,'-10'0'115'0,"10"0"-62"0,0-9-46 15,0 9 26-15,3-3-17 16,11-13-3-16,11 4 14 15,17-4 6-15,15 3-16 16,10 1-5-16,-11 2-1 0,-10 4-7 16,25 6 0-16,10 3-2 0,0 0-2 15,4 4-2 1,-15-1 1-16,-6 3-30 0,-1-6-14 16,1-6-50-16,3-3-20 15,-7-6-14 1</inkml:trace>
  <inkml:trace contextRef="#ctx0" brushRef="#br0" timeOffset="12475.3055">23022 3698 332 0,'0'-3'126'0,"0"6"-68"0,0-3-46 16,0 0 30-16,0 0-22 16,-7 6-6-16,-3 10-8 15,-4 12-5-15,-8 10 0 16,-6 12-1-16,0 9 2 0,0-2-3 16,7-1 0-16,-4 4 1 15,14-4 0-15,1-9-3 16,10-3 0-16,3-6 2 15,8-1 2-15,6-5-2 16,1-1 0-16,0-6 1 0,-4 0 2 16,3-12-3-16,1 2-2 15,-4-8-3-15,4-4 1 16,-1-3 3 0,8 3 1-16,3 3 1 0,15 7 0 15,13 9-3-15,8 6 2 16,3 16-1-16,-4 6 0 15,8 7 4-15,13-1 1 16,8 4 3-16,-4-7 3 16,-14-6 2-16,-7-3 3 15,-3 0-1-15,-8-10 0 16,-3-2-5-16,-10-1-3 16,-12 0 2-16,-9 1 2 15,-15-4-2-15,-18 0 1 16,-7 3-5-16,-10-6 0 15,-25-3-1-15,-21-3-2 0,-3-6-10 16,2-7-6-16,-2-12-17 16,-8-4-4-16,-3-5-4 15,10-7-1-15,11-6-33 16,14-13-17-16,15 3-31 16</inkml:trace>
  <inkml:trace contextRef="#ctx0" brushRef="#br0" timeOffset="12879.4364">23036 3663 304 0,'-3'-6'112'0,"3"6"-60"16,3-9-43-16,-3 5 25 0,7 4-10 15,8 0 0-15,9 0-4 16,22 0-3-16,14 0-9 16,7 4-5-16,-7-1 0 0,4-3-2 15,6 0 2-15,4 3-2 16,-3 0 2-16,-4 0-4 16,-11 0-2-16,-10-3-36 15,-18 3-14-15,-10 4-105 16</inkml:trace>
  <inkml:trace contextRef="#ctx0" brushRef="#br0" timeOffset="13136.6616">22116 3999 260 0,'-4'-16'96'0,"1"13"-52"15,3-6-21-15,-4 2 29 0</inkml:trace>
  <inkml:trace contextRef="#ctx0" brushRef="#br0" timeOffset="13618.7991">22109 3949 526 0,'7'-16'31'0,"7"0"-17"15,7 1-6-15,11 5 2 0,6 4-2 16,12 12 3-16,-1 10 0 16,-3 9 3-16,-7 3-1 15,-4 4 0-15,-7 5-1 16,-3-2 0-16,-7 2 2 15,-4-2 2-15,-7 2-5 16,-4-2 1-16,1-1-9 16,-4-5-4-16,0-1 0 0,0-3 0 15,0 0 1 1,0 3 2-16,4 0-1 0,-1 1 2 16,1-1-4-16,3 0-2 15,0 0-1-15,7-6 3 16,7 3-2-16,11-3 1 15,14 0 0-15,6-3 0 16,5 6 2-16,-4 0 2 16,-7 0-1-16,0 7-1 15,-1 2 3-15,-6 4 0 16,-7 6 3-16,-7 0 1 16,-8 3-3-16,-6-4-3 15,-11-5 6-15,-7 9 5 16,-7-3-2-16,-4-3 2 0,-7 0-7 15,-20 6-1-15,-19-7-4 16,15-5-1-16,10-10-4 16,-11 0 1-16,8-3-20 15,0-3-7-15,3-4-6 16,11-2 0-16,3-4-33 16,14-2-12-16,4-1-80 15</inkml:trace>
  <inkml:trace contextRef="#ctx0" brushRef="#br0" timeOffset="14382.0091">24321 2466 260 0,'24'-79'96'0,"-6"67"-52"0,-4 2-38 0,-3 10 22 16,-1 3 3-16,1 10 5 16,3 9-4-16,3 15 1 15,12 17-19-15,6 15 5 0,21 34 2 16,8 32-5-16,3 44-1 15,-7 34-7-15,-7 44 0 0,-4 25-3 16,-10 26 0-16,-14-1-6 16,-15-6-1-16,-10-13 1 15,-10-131 2-15,3-25-7 16,-25 37-1-16,7-28-16 16,-28 35-5-16,7-35-15 15,-6 6-3-15,6-21-109 16</inkml:trace>
  <inkml:trace contextRef="#ctx0" brushRef="#br0" timeOffset="15371.9841">10509 9922 280 0,'-39'-19'104'0,"25"19"-56"0,7 3-47 16,0 0 21-16,7 0-5 16,0-3 6-1,11 10-4-15,6 5-10 16,5-5 1-16,2-1 1 0,12-6-4 16,9 7-2-16,26-10 2 15,10 0 2-15,-3-3 0 0,6-4 2 16,19 7-6-16,3 0-3 15,-11 0 1-15,-14 0 0 16,-7 0-1-16,-10 0-2 16,-8 0 1-16,-10 0 1 15,-7 0-1-15,-8 0 2 16,-6 7-13-16,-7-1-3 16,-11 3-23-16,-4 4-7 15,-10 6-109 1</inkml:trace>
  <inkml:trace contextRef="#ctx0" brushRef="#br0" timeOffset="15671.366">10679 10612 288 0,'7'9'110'0,"3"-18"-60"0,8 2-47 15,-8 7 21-15,15 0 1 16,7 0 5-16,7 0-8 16,3-9 0-16,0 6-13 15,1-4 1-15,6-2 1 0,22 6-4 16,10-6 1-16,3-4-5 16,-2-3 0-16,2-3-1 0,12-2 1 15,-1 2-4 1,-4 3 0-16,-13 7-15 0,-11-1-6 15,-7 7-22-15,-3-3-8 16,-8 6-98 0</inkml:trace>
  <inkml:trace contextRef="#ctx0" brushRef="#br0" timeOffset="16003.7735">12284 9690 324 0,'-18'9'121'0,"18"26"-66"0,28 2-64 0,-14-12 20 0,15 4 1 16,6 2 7-16,-3 7-8 15,10 5-1-15,11 4-6 16,17 0 2-16,8-3 3 0,-4 3-3 16,18-9 2-1,3-7-10 1,-10-6-3-16,-8-6-26 16,-6-16-10-16,-15-12-89 15,-10-10-60-15,-10-9 79 16</inkml:trace>
  <inkml:trace contextRef="#ctx0" brushRef="#br0" timeOffset="16287.1829">13430 9398 268 0,'-14'28'101'0,"7"4"-54"0,0 18-42 0,0-22 24 16,0 10-1-16,0 15 6 15,0 10-8-15,0 25-1 16,7 6-14-16,3 25 0 0,4 16 2 16,7 15-5-16,1 16-2 15,-1 10-1-15,0 9-1 16,0 0-2-16,0-6-2 16,0-13-2-16,0-16-1 0,0-24 2 15,0-20 0-15,1-24-17 16,-1-29-5-16,0-9-40 15,-4-25-16-15,4-19-61 16</inkml:trace>
  <inkml:trace contextRef="#ctx0" brushRef="#br0" timeOffset="16993.2684">13748 8185 256 0,'-25'-10'96'0,"4"4"-52"0,-7-7-27 0,17 13 27 16,1 0-8-16,-1 0-1 15,0 0-6-15,4 0-4 16,0 0-13-16,4 0-5 0,6-9-3 16,18-3-5-16,11-14 1 15,10 8 2-15,4-1-1 16,-3 3 2-16,3 4 2 15,-4 5 4-15,-3 7 2 16,-4 10 3-16,-7 9 2 16,-7 6 2-16,-7 3-6 15,-6 19-2-15,-8 0-5 16,-8 3-4-16,-2 0 2 16,-1-6 0-16,4-3-4 15,0 3 1-15,4-7-2 16,3-2-2-16,7-7 3 0,7-3 2 15,7-3 0 1,21-3-1-16,8-3 1 0,6-4-1 16,-3-2 0-16,-7 2 0 15,-4-2 0-15,1 11 0 16,-1 1 0-16,-7 0 0 16,-7 7 0-16,-6 2 2 15,-8 3 3-15,-7 1 2 16,-11-1 1-16,-3 4 2 15,-7-3-5-15,0-1-1 16,-4-3-2-16,-6-2 1 16,-5-1-7-16,-6 3 1 15,-4-6-17-15,1 3-6 16,6-2-14-16,7-4-5 16,25-10-88-16,7-15-33 15</inkml:trace>
  <inkml:trace contextRef="#ctx0" brushRef="#br0" timeOffset="17384.7349">15053 7391 276 0,'-11'-34'104'0,"8"21"-56"0,-1 7-41 0,4 3 26 15,0 3-10-15,-3 13 1 16,-4 5 0-16,0 23 0 16,-4 16-13-16,4 24 4 0,-3 23 5 15,2 21-5-15,5 47 0 16,6 26-7-16,8 56-3 15,7 47-2-15,17 31 0 16,21 29-2-16,-3-19 2 16,4-19-4-16,-8-44 0 15,8-38 1-15,10-43 0 16,17-29 0-16,1-34 2 16,-11-32-6-16,7-21-1 15,18-23-31-15,14-24-14 0,-7-16-120 16</inkml:trace>
  <inkml:trace contextRef="#ctx0" brushRef="#br0" timeOffset="18104.6014">21318 7166 308 0,'-53'-25'115'0,"46"21"-62"0,4 4-60 0,3 0 19 16,7 10 12-16,21 9 8 16,14 18 0-1,15 26 1-15,-1 25-19 16,11 28-4-16,-17-22-2 0,-8-16-4 0,25 66-3 16,-10-21 0-16,-1 62 1 15,-7-35 1-15,-6 54 1 16,-8-35 4-16,-7 38 5 15,-3-34-5-15,-7 18-2 16,-4-22-3-16,-4 16 0 16,1-31-11-16,-4 0-2 15,-4-23-17-15,1-8-6 16,-4-17-22-16,0-24-8 16,0-13-89-1</inkml:trace>
  <inkml:trace contextRef="#ctx0" brushRef="#br0" timeOffset="18509.9795">23015 6655 300 0,'-14'-29'112'0,"0"29"-60"0,-21 7-52 0,14 8 23 16,-15 10-2-16,-10 32 4 15,-6 21 4-15,2 29 2 16,4 31-16-16,4 19-2 0,10 43 0 15,7 45-5-15,15-88 0 16,-1-19-4-16,4 94-1 16,4-35-1-16,17 82-2 15,-4-31 1-15,40 47 1 16,-4-41-3-16,21 15 0 16,-11-43-12-16,43-3-5 15,-18-35-19-15,25-25-9 16,-18-25-116-1</inkml:trace>
  <inkml:trace contextRef="#ctx0" brushRef="#br0" timeOffset="19108.593">28046 6234 316 0,'-21'-28'118'15,"24"22"-64"-15,29 12-59 0,-18-3 20 0,18 19 2 16,7 13 6-16,6 15-1 16,19 16-1-16,28 22-11 15,6 34 0-15,15 22 1 0,21 32-4 16,4 34 1-16,-7 25-1 15,10 35 3-15,-14 12-5 16,-18 12-3-16,-10-11-1 16,-32-14 1-16,-21-18 3 15,-18-6 2-15,-21-16-14 16,-14-10-6-16,-32-12-31 0,-17-16-13 16,-15-15-108-1</inkml:trace>
  <inkml:trace contextRef="#ctx0" brushRef="#br0" timeOffset="19967.2591">15660 9110 228 0,'-14'-3'88'0,"10"12"-48"0,-3 0-20 16,4-2 24-16,-8-4-13 16,11 3-6-16,4 0-6 15,6-3 0-15,11 22-10 16,15 10 6-16,-1 9 4 0,0 3-6 0,7 12 0 16,15 1-5-16,17 18 0 15,7 4-7-15,-10-4-1 16,-15-2 0-16,-3-4 0 15,-4-6 2-15,-3-16 1 16,-3-3-4-16,2-10 1 16,-6-8-9-16,0-7-2 15,-7-13-51-15,-4-18-22 16,-10-1-58 0</inkml:trace>
  <inkml:trace contextRef="#ctx0" brushRef="#br0" timeOffset="20252.9803">16401 8871 316 0,'-11'3'121'0,"11"13"-66"0,7 22-53 15,-3-13 23-15,3 16-2 16,7 15 6-16,3 29-12 15,15 18-2-15,3 13-9 16,1 28-2-16,3 16 2 0,-1 16-1 16,-2 15 2-16,-1 10-9 15,-7-7 0-15,-3-9 2 16,-4-15 2-16,4-20-9 16,3-12-5-16,4-28-25 0,-4-26-11 15,14-21-110 1</inkml:trace>
  <inkml:trace contextRef="#ctx0" brushRef="#br0" timeOffset="21213.5691">17769 8928 288 0,'-3'-10'110'16,"-1"-2"-60"-16,4 12-39 0,0 0 26 0</inkml:trace>
  <inkml:trace contextRef="#ctx0" brushRef="#br0" timeOffset="21377.6079">17766 8943 528 0,'7'48'22'0,"4"20"-12"15,3 14-3-15,3 15 3 0,4-3-2 16,1 10 1-16,-1 5-3 16,11-8-1-16,-4-1-3 15,0-15-2-15,-3-7 1 16,-1 1 1-16,-2-14-1 16,-5-8-1-16,-3-13-37 15,-3-10-17-15,-4-15-103 16</inkml:trace>
  <inkml:trace contextRef="#ctx0" brushRef="#br0" timeOffset="21631.6385">17452 9727 332 0,'-7'22'126'0,"7"-19"-68"0,7 10-52 0,7-7 25 15,7-3-8-15,14 1 0 16,4-11-1-16,4-12 1 16,2 1-13-16,5-4 1 0,17 0 2 15,14 3-5-15,7 0-2 16,-7 3-1-16,8 1-1 16,13 2-5-16,4 1 1 0,-11-1-42 15,-32 4-17-15,-10-1-122 16</inkml:trace>
  <inkml:trace contextRef="#ctx0" brushRef="#br0" timeOffset="22608.4598">23216 8655 244 0,'-38'-31'93'0,"38"31"-50"0,-18-47-26 16,14 40 27-16,4-5-8 15,0 2 2-15,7 1-7 16,-3 0-1-16,21 2-17 16,-4-2 3-16,14 18 4 0,-3 1-2 15,3 12 1-15,-3-4-8 16,14 20-2-16,-7-10-3 0,20 26-1 15,-9-17-3-15,10 13 1 16,-11-6-2-16,4 3-1 16,-11-9 1-16,1 0 1 15,-8-7-17-15,-3-3-6 16,-4-3-41-16,-7 3-17 16,-3-6-87-1</inkml:trace>
  <inkml:trace contextRef="#ctx0" brushRef="#br0" timeOffset="22893.5279">24024 8109 348 0,'-10'-34'132'0,"6"31"-72"0,-3 6-41 0,3-3 32 0,1 9-24 15,3 1-7-15,0 21-4 16,0-3 2-16,0 32-10 15,0-10 2-15,7 41 1 0,-3-13-9 16,6 45 0-16,-3-20 7 16,7 45 3-16,-3-26-14 15,3 31-8-15,0-21-4 16,11 6 0-16,-4-16-5 16,7 1-1-16,-3-20-16 15,3-18-6-15,-3-13-31 16,-4-19-14-16,-3-6-52 15</inkml:trace>
  <inkml:trace contextRef="#ctx0" brushRef="#br0" timeOffset="23269.1858">24483 8793 352 0,'-11'0'132'0,"11"0"-72"0,-3-3-46 0,-1 3 31 16,4 0-21-16,0 0-3 15,-3 0-2-15,3 0 0 0,3 3-10 16,1-3 8-16,13 9 3 0,-3-2-10 15,25-1-6-15,-3 0 0 16,16-6-1-16,26-3 3 16,-25-3 1-16,-7 0-6 15,14-7-2-15,32 4 2 16,-15-1 1-16,-10 10 0 16,-17-3-2-16,-15 6-48 15,-7 7-38 1,-17-10-20-16,-4 6-68 15</inkml:trace>
  <inkml:trace contextRef="#ctx0" brushRef="#br0" timeOffset="26556.7306">19226 8511 208 0,'7'-35'77'0,"-3"10"-42"0,0-6-32 0,-4 18 17 15,3 1-1-15,1-4 3 16,-4 0 5-16,0 4 6 15,0 2-18-15,0 7-2 0,3 10-1 16,1 8 1-16,-1 13 5 16,1 10-8-16,-1 9-3 0,-3 10 0 15,0 2 0-15,0 1-1 16,-3-13-1-16,-1-13 1 16,1 10 1-16,-1-9-1 15,1 2-1-15,-1-5-3 16,4-4-2-16,0-6 1 15,7 0-1-15,0-7 0 16,11-8 0-16,-4-1 0 16,25-6 2-16,-4 0-3 15,11 3 0-15,-7 0 1 16,7 13 0-16,-8 0 0 0,22 18 0 16,-7-6 0-16,14 26 0 15,-10-11 0-15,3 11 0 16,-11-7 0-16,4 6 0 15,-11-6 0-15,1 6 0 16,-5-5 4-16,-6 2 5 16,-7-13 8-16,-11 10 7 15,-3-9-11-15,-8 3-4 16,-3-7-4-16,-21 1 1 16,3-7-5-16,-31 0-1 15,7-9-9-15,-11 0-4 16,7-7-9-16,-25-12-1 15,11 0-10-15,-17-22-2 16,13 4-8-16,1-14 0 16,10 4-92-16</inkml:trace>
  <inkml:trace contextRef="#ctx0" brushRef="#br0" timeOffset="26874.7345">19223 8407 280 0,'0'-9'104'0,"0"-4"-56"0,3-9-47 0,1 13 19 15,3-7-7-15,0 1 2 16,7-1-2-16,4 7 2 15,10-7-8-15,14 6 7 0,11 1 5 16,7 0-1-16,-7-1-1 16,11-5-7-16,20 2-2 15,15-6-4-15,-7 0-1 16,0 4-3-16,10 5-3 16,4 4-67-16,-11 3-27 15,-21-3-51 1</inkml:trace>
  <inkml:trace contextRef="#ctx0" brushRef="#br0" timeOffset="27907.2555">25499 7855 384 0,'-71'4'143'0,"68"5"-78"0,-1 0-63 0,1-2 30 15,3-7-23-15,0 3-5 16,7-3 3-16,14 0 5 31,116-38 0-31,12 7 1 0,-1-10-5 16,-14-3 0-16,3 13 1 16,1 6 5-16,-15 9-4 15,-17 10 2-15,-21 9-3 16,-11 16 2-16,-14 15 5 15,-14 16 2-15,-14 19-7 16,-15 22-2-16,-10 28-5 16,-7 13-3-16,-10 28 0 15,-8 0 1-15,-10-3-1 16,3 21 2-16,-7-24-2 16,11-7-1-16,0-21-10 15,14-16-6-15,0-13-23 16,7-41-8-16,0-9-32 0,0-3-15 15,0-6-80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47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7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0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8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6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8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9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5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8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3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13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BDCECDC-EEE3-4128-AA5E-82A8C08796E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60EDE0-989C-4E16-AF94-F652294D828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3985C0-E548-44D2-B30E-F3E42DADE13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350" y="758952"/>
            <a:ext cx="10768330" cy="3892168"/>
          </a:xfrm>
        </p:spPr>
        <p:txBody>
          <a:bodyPr>
            <a:normAutofit/>
          </a:bodyPr>
          <a:lstStyle/>
          <a:p>
            <a:r>
              <a:rPr lang="en-US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</a:t>
            </a:r>
          </a:p>
        </p:txBody>
      </p:sp>
    </p:spTree>
    <p:extLst>
      <p:ext uri="{BB962C8B-B14F-4D97-AF65-F5344CB8AC3E}">
        <p14:creationId xmlns:p14="http://schemas.microsoft.com/office/powerpoint/2010/main" val="3402051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5250" y="50800"/>
            <a:ext cx="9601200" cy="844550"/>
          </a:xfrm>
        </p:spPr>
        <p:txBody>
          <a:bodyPr/>
          <a:lstStyle/>
          <a:p>
            <a:r>
              <a:rPr lang="en-US" sz="5400" b="1" u="sng" dirty="0"/>
              <a:t>Try These</a:t>
            </a:r>
            <a:r>
              <a:rPr lang="en-US" u="sng" dirty="0"/>
              <a:t>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95250" y="895350"/>
                <a:ext cx="12040243" cy="5635625"/>
              </a:xfrm>
            </p:spPr>
            <p:txBody>
              <a:bodyPr>
                <a:no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−128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−10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+25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+12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4.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13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45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−54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6.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−72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95250" y="895350"/>
                <a:ext cx="12040243" cy="5635625"/>
              </a:xfrm>
              <a:blipFill>
                <a:blip r:embed="rId2"/>
                <a:stretch>
                  <a:fillRect l="-1671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06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9">
            <a:extLst>
              <a:ext uri="{FF2B5EF4-FFF2-40B4-BE49-F238E27FC236}">
                <a16:creationId xmlns:a16="http://schemas.microsoft.com/office/drawing/2014/main" id="{36D16D1E-4205-49F5-BD2A-DA769947C1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012FD100-C039-4E03-B5E4-2EDFA7290AA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7" name="Straight Connector 13">
            <a:extLst>
              <a:ext uri="{FF2B5EF4-FFF2-40B4-BE49-F238E27FC236}">
                <a16:creationId xmlns:a16="http://schemas.microsoft.com/office/drawing/2014/main" id="{4418FCD2-8448-4A81-8EB4-72250F7827B4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15">
            <a:extLst>
              <a:ext uri="{FF2B5EF4-FFF2-40B4-BE49-F238E27FC236}">
                <a16:creationId xmlns:a16="http://schemas.microsoft.com/office/drawing/2014/main" id="{FB5993E2-C02B-4335-ABA5-D8EC465551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17">
            <a:extLst>
              <a:ext uri="{FF2B5EF4-FFF2-40B4-BE49-F238E27FC236}">
                <a16:creationId xmlns:a16="http://schemas.microsoft.com/office/drawing/2014/main" id="{C0B801A2-5622-4BE8-9AD2-C337A2CD00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19">
            <a:extLst>
              <a:ext uri="{FF2B5EF4-FFF2-40B4-BE49-F238E27FC236}">
                <a16:creationId xmlns:a16="http://schemas.microsoft.com/office/drawing/2014/main" id="{B7AF614F-5BC3-4086-99F5-B87C5847A07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74904" y="539664"/>
            <a:ext cx="3597548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 STEPS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65090618"/>
              </p:ext>
            </p:extLst>
          </p:nvPr>
        </p:nvGraphicFramePr>
        <p:xfrm>
          <a:off x="4322497" y="200025"/>
          <a:ext cx="7645399" cy="645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77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92100" y="223838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𝟏𝟎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𝟒𝟎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𝒙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92100" y="223838"/>
                <a:ext cx="9601200" cy="3581400"/>
              </a:xfrm>
              <a:blipFill>
                <a:blip r:embed="rId2"/>
                <a:stretch>
                  <a:fillRect l="-4444" t="-6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578B9A8-BD7F-4703-98FC-1B682A059CF0}"/>
                  </a:ext>
                </a:extLst>
              </p14:cNvPr>
              <p14:cNvContentPartPr/>
              <p14:nvPr/>
            </p14:nvContentPartPr>
            <p14:xfrm>
              <a:off x="327600" y="813240"/>
              <a:ext cx="9121680" cy="2789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578B9A8-BD7F-4703-98FC-1B682A059C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8240" y="803880"/>
                <a:ext cx="9140400" cy="280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16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2400" y="142875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6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𝒕</m:t>
                        </m:r>
                      </m:e>
                      <m:sup>
                        <m:r>
                          <a:rPr lang="en-US" sz="6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en-US" sz="6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6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𝟏𝟔</m:t>
                    </m:r>
                    <m:r>
                      <a:rPr lang="en-US" sz="6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2400" y="142875"/>
                <a:ext cx="9601200" cy="3581400"/>
              </a:xfrm>
              <a:blipFill>
                <a:blip r:embed="rId2"/>
                <a:stretch>
                  <a:fillRect l="-5397" t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D75A4E9-52F4-4FDA-8489-6176AFCE4FF7}"/>
                  </a:ext>
                </a:extLst>
              </p14:cNvPr>
              <p14:cNvContentPartPr/>
              <p14:nvPr/>
            </p14:nvContentPartPr>
            <p14:xfrm>
              <a:off x="289440" y="656280"/>
              <a:ext cx="9101160" cy="2612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D75A4E9-52F4-4FDA-8489-6176AFCE4F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0080" y="646920"/>
                <a:ext cx="9119880" cy="263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521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5600" y="1333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𝟏𝟒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𝒂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5600" y="133350"/>
                <a:ext cx="9601200" cy="3581400"/>
              </a:xfrm>
              <a:blipFill>
                <a:blip r:embed="rId2"/>
                <a:stretch>
                  <a:fillRect l="-3937" t="-5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5CAE08E-9BC5-41B8-A0C8-5686F17B9072}"/>
                  </a:ext>
                </a:extLst>
              </p14:cNvPr>
              <p14:cNvContentPartPr/>
              <p14:nvPr/>
            </p14:nvContentPartPr>
            <p14:xfrm>
              <a:off x="295920" y="864000"/>
              <a:ext cx="8155080" cy="2953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5CAE08E-9BC5-41B8-A0C8-5686F17B90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6560" y="854640"/>
                <a:ext cx="8173800" cy="297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284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66099" y="103384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𝒎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66099" y="103384"/>
                <a:ext cx="9601200" cy="3581400"/>
              </a:xfrm>
              <a:blipFill>
                <a:blip r:embed="rId2"/>
                <a:stretch>
                  <a:fillRect l="-4444" t="-6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960605D-87F2-4011-BDDA-BDF57458736F}"/>
                  </a:ext>
                </a:extLst>
              </p14:cNvPr>
              <p14:cNvContentPartPr/>
              <p14:nvPr/>
            </p14:nvContentPartPr>
            <p14:xfrm>
              <a:off x="353160" y="617760"/>
              <a:ext cx="6382080" cy="2811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960605D-87F2-4011-BDDA-BDF5745873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3800" y="608400"/>
                <a:ext cx="6400800" cy="282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189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7800" y="225889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𝟖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𝟔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7800" y="225889"/>
                <a:ext cx="9601200" cy="3581400"/>
              </a:xfrm>
              <a:blipFill>
                <a:blip r:embed="rId2"/>
                <a:stretch>
                  <a:fillRect l="-4444" t="-6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68374C-22B5-4AAF-B53F-30E7C5905EFB}"/>
                  </a:ext>
                </a:extLst>
              </p14:cNvPr>
              <p14:cNvContentPartPr/>
              <p14:nvPr/>
            </p14:nvContentPartPr>
            <p14:xfrm>
              <a:off x="466200" y="894240"/>
              <a:ext cx="8493840" cy="2830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68374C-22B5-4AAF-B53F-30E7C5905E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6840" y="884880"/>
                <a:ext cx="8512560" cy="284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7212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2606" y="190714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6)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𝟖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𝟐𝟎𝟎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𝒙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2606" y="190714"/>
                <a:ext cx="9601200" cy="3581400"/>
              </a:xfrm>
              <a:blipFill>
                <a:blip r:embed="rId2"/>
                <a:stretch>
                  <a:fillRect l="-4444" t="-6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4375BDD-81E6-4BBB-A48A-395B89A28425}"/>
                  </a:ext>
                </a:extLst>
              </p14:cNvPr>
              <p14:cNvContentPartPr/>
              <p14:nvPr/>
            </p14:nvContentPartPr>
            <p14:xfrm>
              <a:off x="170280" y="933840"/>
              <a:ext cx="9503640" cy="27975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4375BDD-81E6-4BBB-A48A-395B89A284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920" y="924480"/>
                <a:ext cx="9522360" cy="281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961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96921" y="165029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</a:t>
                </a:r>
                <a:r>
                  <a:rPr lang="en-US" sz="5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𝟑𝟓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96921" y="165029"/>
                <a:ext cx="9601200" cy="3581400"/>
              </a:xfrm>
              <a:blipFill>
                <a:blip r:embed="rId2"/>
                <a:stretch>
                  <a:fillRect l="-4444" t="-6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DE6ADF3-C82E-4C84-B3F7-C3E1EC78D6AD}"/>
                  </a:ext>
                </a:extLst>
              </p14:cNvPr>
              <p14:cNvContentPartPr/>
              <p14:nvPr/>
            </p14:nvContentPartPr>
            <p14:xfrm>
              <a:off x="181440" y="851400"/>
              <a:ext cx="10469160" cy="34376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DE6ADF3-C82E-4C84-B3F7-C3E1EC78D6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080" y="842040"/>
                <a:ext cx="10487880" cy="345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36915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</TotalTime>
  <Words>141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FACTORING COMPLETELY</vt:lpstr>
      <vt:lpstr>FACTORING COMPLETELY 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6.7 Factoring: a general strategy</dc:title>
  <dc:creator>Michael Kuniega</dc:creator>
  <cp:lastModifiedBy>Michael Kuniega</cp:lastModifiedBy>
  <cp:revision>5</cp:revision>
  <dcterms:created xsi:type="dcterms:W3CDTF">2017-04-30T23:04:10Z</dcterms:created>
  <dcterms:modified xsi:type="dcterms:W3CDTF">2017-11-24T19:10:59Z</dcterms:modified>
</cp:coreProperties>
</file>